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  <p:sldMasterId id="2147483686" r:id="rId3"/>
  </p:sldMasterIdLst>
  <p:notesMasterIdLst>
    <p:notesMasterId r:id="rId67"/>
  </p:notesMasterIdLst>
  <p:handoutMasterIdLst>
    <p:handoutMasterId r:id="rId68"/>
  </p:handoutMasterIdLst>
  <p:sldIdLst>
    <p:sldId id="267" r:id="rId4"/>
    <p:sldId id="314" r:id="rId5"/>
    <p:sldId id="315" r:id="rId6"/>
    <p:sldId id="346" r:id="rId7"/>
    <p:sldId id="330" r:id="rId8"/>
    <p:sldId id="318" r:id="rId9"/>
    <p:sldId id="331" r:id="rId10"/>
    <p:sldId id="332" r:id="rId11"/>
    <p:sldId id="347" r:id="rId12"/>
    <p:sldId id="334" r:id="rId13"/>
    <p:sldId id="335" r:id="rId14"/>
    <p:sldId id="324" r:id="rId15"/>
    <p:sldId id="344" r:id="rId16"/>
    <p:sldId id="345" r:id="rId17"/>
    <p:sldId id="350" r:id="rId18"/>
    <p:sldId id="339" r:id="rId19"/>
    <p:sldId id="359" r:id="rId20"/>
    <p:sldId id="360" r:id="rId21"/>
    <p:sldId id="362" r:id="rId22"/>
    <p:sldId id="363" r:id="rId23"/>
    <p:sldId id="364" r:id="rId24"/>
    <p:sldId id="351" r:id="rId25"/>
    <p:sldId id="356" r:id="rId26"/>
    <p:sldId id="357" r:id="rId27"/>
    <p:sldId id="358" r:id="rId28"/>
    <p:sldId id="368" r:id="rId29"/>
    <p:sldId id="367" r:id="rId30"/>
    <p:sldId id="328" r:id="rId31"/>
    <p:sldId id="354" r:id="rId32"/>
    <p:sldId id="369" r:id="rId33"/>
    <p:sldId id="404" r:id="rId34"/>
    <p:sldId id="376" r:id="rId35"/>
    <p:sldId id="377" r:id="rId36"/>
    <p:sldId id="378" r:id="rId37"/>
    <p:sldId id="379" r:id="rId38"/>
    <p:sldId id="370" r:id="rId39"/>
    <p:sldId id="372" r:id="rId40"/>
    <p:sldId id="373" r:id="rId41"/>
    <p:sldId id="374" r:id="rId42"/>
    <p:sldId id="375" r:id="rId43"/>
    <p:sldId id="380" r:id="rId44"/>
    <p:sldId id="381" r:id="rId45"/>
    <p:sldId id="355" r:id="rId46"/>
    <p:sldId id="382" r:id="rId47"/>
    <p:sldId id="383" r:id="rId48"/>
    <p:sldId id="384" r:id="rId49"/>
    <p:sldId id="385" r:id="rId50"/>
    <p:sldId id="388" r:id="rId51"/>
    <p:sldId id="389" r:id="rId52"/>
    <p:sldId id="390" r:id="rId53"/>
    <p:sldId id="391" r:id="rId54"/>
    <p:sldId id="392" r:id="rId55"/>
    <p:sldId id="393" r:id="rId56"/>
    <p:sldId id="394" r:id="rId57"/>
    <p:sldId id="395" r:id="rId58"/>
    <p:sldId id="397" r:id="rId59"/>
    <p:sldId id="398" r:id="rId60"/>
    <p:sldId id="399" r:id="rId61"/>
    <p:sldId id="405" r:id="rId62"/>
    <p:sldId id="400" r:id="rId63"/>
    <p:sldId id="403" r:id="rId64"/>
    <p:sldId id="353" r:id="rId65"/>
    <p:sldId id="309" r:id="rId6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9A3B"/>
    <a:srgbClr val="1E7829"/>
    <a:srgbClr val="9DB185"/>
    <a:srgbClr val="A9BA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Stile medio 1 - Color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5" autoAdjust="0"/>
    <p:restoredTop sz="99891" autoAdjust="0"/>
  </p:normalViewPr>
  <p:slideViewPr>
    <p:cSldViewPr>
      <p:cViewPr>
        <p:scale>
          <a:sx n="81" d="100"/>
          <a:sy n="81" d="100"/>
        </p:scale>
        <p:origin x="-80" y="-248"/>
      </p:cViewPr>
      <p:guideLst>
        <p:guide orient="horz" pos="2160"/>
        <p:guide pos="4176"/>
      </p:guideLst>
    </p:cSldViewPr>
  </p:slideViewPr>
  <p:outlineViewPr>
    <p:cViewPr>
      <p:scale>
        <a:sx n="33" d="100"/>
        <a:sy n="33" d="100"/>
      </p:scale>
      <p:origin x="0" y="26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-2070" y="-8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63" Type="http://schemas.openxmlformats.org/officeDocument/2006/relationships/slide" Target="slides/slide60.xml"/><Relationship Id="rId64" Type="http://schemas.openxmlformats.org/officeDocument/2006/relationships/slide" Target="slides/slide61.xml"/><Relationship Id="rId65" Type="http://schemas.openxmlformats.org/officeDocument/2006/relationships/slide" Target="slides/slide62.xml"/><Relationship Id="rId66" Type="http://schemas.openxmlformats.org/officeDocument/2006/relationships/slide" Target="slides/slide63.xml"/><Relationship Id="rId67" Type="http://schemas.openxmlformats.org/officeDocument/2006/relationships/notesMaster" Target="notesMasters/notesMaster1.xml"/><Relationship Id="rId68" Type="http://schemas.openxmlformats.org/officeDocument/2006/relationships/handoutMaster" Target="handoutMasters/handoutMaster1.xml"/><Relationship Id="rId69" Type="http://schemas.openxmlformats.org/officeDocument/2006/relationships/printerSettings" Target="printerSettings/printerSettings1.bin"/><Relationship Id="rId50" Type="http://schemas.openxmlformats.org/officeDocument/2006/relationships/slide" Target="slides/slide47.xml"/><Relationship Id="rId51" Type="http://schemas.openxmlformats.org/officeDocument/2006/relationships/slide" Target="slides/slide48.xml"/><Relationship Id="rId52" Type="http://schemas.openxmlformats.org/officeDocument/2006/relationships/slide" Target="slides/slide49.xml"/><Relationship Id="rId53" Type="http://schemas.openxmlformats.org/officeDocument/2006/relationships/slide" Target="slides/slide50.xml"/><Relationship Id="rId54" Type="http://schemas.openxmlformats.org/officeDocument/2006/relationships/slide" Target="slides/slide51.xml"/><Relationship Id="rId55" Type="http://schemas.openxmlformats.org/officeDocument/2006/relationships/slide" Target="slides/slide52.xml"/><Relationship Id="rId56" Type="http://schemas.openxmlformats.org/officeDocument/2006/relationships/slide" Target="slides/slide53.xml"/><Relationship Id="rId57" Type="http://schemas.openxmlformats.org/officeDocument/2006/relationships/slide" Target="slides/slide54.xml"/><Relationship Id="rId58" Type="http://schemas.openxmlformats.org/officeDocument/2006/relationships/slide" Target="slides/slide55.xml"/><Relationship Id="rId59" Type="http://schemas.openxmlformats.org/officeDocument/2006/relationships/slide" Target="slides/slide56.xml"/><Relationship Id="rId40" Type="http://schemas.openxmlformats.org/officeDocument/2006/relationships/slide" Target="slides/slide37.xml"/><Relationship Id="rId41" Type="http://schemas.openxmlformats.org/officeDocument/2006/relationships/slide" Target="slides/slide38.xml"/><Relationship Id="rId42" Type="http://schemas.openxmlformats.org/officeDocument/2006/relationships/slide" Target="slides/slide39.xml"/><Relationship Id="rId43" Type="http://schemas.openxmlformats.org/officeDocument/2006/relationships/slide" Target="slides/slide40.xml"/><Relationship Id="rId44" Type="http://schemas.openxmlformats.org/officeDocument/2006/relationships/slide" Target="slides/slide41.xml"/><Relationship Id="rId45" Type="http://schemas.openxmlformats.org/officeDocument/2006/relationships/slide" Target="slides/slide42.xml"/><Relationship Id="rId46" Type="http://schemas.openxmlformats.org/officeDocument/2006/relationships/slide" Target="slides/slide43.xml"/><Relationship Id="rId47" Type="http://schemas.openxmlformats.org/officeDocument/2006/relationships/slide" Target="slides/slide44.xml"/><Relationship Id="rId48" Type="http://schemas.openxmlformats.org/officeDocument/2006/relationships/slide" Target="slides/slide45.xml"/><Relationship Id="rId49" Type="http://schemas.openxmlformats.org/officeDocument/2006/relationships/slide" Target="slides/slide46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slide" Target="slides/slide32.xml"/><Relationship Id="rId36" Type="http://schemas.openxmlformats.org/officeDocument/2006/relationships/slide" Target="slides/slide33.xml"/><Relationship Id="rId37" Type="http://schemas.openxmlformats.org/officeDocument/2006/relationships/slide" Target="slides/slide34.xml"/><Relationship Id="rId38" Type="http://schemas.openxmlformats.org/officeDocument/2006/relationships/slide" Target="slides/slide35.xml"/><Relationship Id="rId39" Type="http://schemas.openxmlformats.org/officeDocument/2006/relationships/slide" Target="slides/slide36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73" Type="http://schemas.openxmlformats.org/officeDocument/2006/relationships/tableStyles" Target="tableStyles.xml"/><Relationship Id="rId60" Type="http://schemas.openxmlformats.org/officeDocument/2006/relationships/slide" Target="slides/slide57.xml"/><Relationship Id="rId61" Type="http://schemas.openxmlformats.org/officeDocument/2006/relationships/slide" Target="slides/slide58.xml"/><Relationship Id="rId62" Type="http://schemas.openxmlformats.org/officeDocument/2006/relationships/slide" Target="slides/slide59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95BBDA-D134-4667-A14B-88BA7A715573}" type="doc">
      <dgm:prSet loTypeId="urn:microsoft.com/office/officeart/2005/8/layout/chevron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E7075BDF-25F2-4281-B954-2AEA64A8D946}">
      <dgm:prSet phldrT="[Text]" custT="1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  <a:ln>
          <a:solidFill>
            <a:schemeClr val="accent1"/>
          </a:solidFill>
        </a:ln>
      </dgm:spPr>
      <dgm:t>
        <a:bodyPr/>
        <a:lstStyle/>
        <a:p>
          <a:endParaRPr lang="en-US" sz="2500" dirty="0"/>
        </a:p>
      </dgm:t>
    </dgm:pt>
    <dgm:pt modelId="{B874D5F9-9ECA-4BE0-A471-807FBD7AE968}" type="parTrans" cxnId="{A1BB505B-CEF5-4E91-A7EA-77B913A1F4F9}">
      <dgm:prSet/>
      <dgm:spPr/>
      <dgm:t>
        <a:bodyPr/>
        <a:lstStyle/>
        <a:p>
          <a:endParaRPr lang="en-US" sz="2500"/>
        </a:p>
      </dgm:t>
    </dgm:pt>
    <dgm:pt modelId="{2C786A8B-AC1E-4371-A972-6118AD493312}" type="sibTrans" cxnId="{A1BB505B-CEF5-4E91-A7EA-77B913A1F4F9}">
      <dgm:prSet/>
      <dgm:spPr/>
      <dgm:t>
        <a:bodyPr/>
        <a:lstStyle/>
        <a:p>
          <a:endParaRPr lang="en-US" sz="2500"/>
        </a:p>
      </dgm:t>
    </dgm:pt>
    <dgm:pt modelId="{7D94CBFA-2898-FF4D-9F00-0F15E0D7E132}">
      <dgm:prSet phldrT="[Text]"/>
      <dgm:spPr>
        <a:ln>
          <a:solidFill>
            <a:schemeClr val="accent1"/>
          </a:solidFill>
        </a:ln>
      </dgm:spPr>
      <dgm:t>
        <a:bodyPr/>
        <a:lstStyle/>
        <a:p>
          <a:r>
            <a:rPr lang="en-US" b="1" dirty="0" smtClean="0">
              <a:latin typeface="Trade Gothic LT"/>
              <a:cs typeface="Trade Gothic LT"/>
            </a:rPr>
            <a:t>La </a:t>
          </a:r>
          <a:r>
            <a:rPr lang="en-US" b="1" dirty="0" err="1" smtClean="0">
              <a:latin typeface="Trade Gothic LT"/>
              <a:cs typeface="Trade Gothic LT"/>
            </a:rPr>
            <a:t>storia</a:t>
          </a:r>
          <a:r>
            <a:rPr lang="en-US" b="1" dirty="0" smtClean="0">
              <a:latin typeface="Trade Gothic LT"/>
              <a:cs typeface="Trade Gothic LT"/>
            </a:rPr>
            <a:t>  </a:t>
          </a:r>
          <a:endParaRPr lang="en-US" dirty="0">
            <a:latin typeface="Trade Gothic LT"/>
            <a:cs typeface="Trade Gothic LT"/>
          </a:endParaRPr>
        </a:p>
      </dgm:t>
    </dgm:pt>
    <dgm:pt modelId="{74D7278A-1788-AC4C-A5DB-CFAA84FBC8A3}" type="parTrans" cxnId="{B5610EA5-CAA3-B545-A6E4-B73022BF39E4}">
      <dgm:prSet/>
      <dgm:spPr/>
      <dgm:t>
        <a:bodyPr/>
        <a:lstStyle/>
        <a:p>
          <a:endParaRPr lang="en-US"/>
        </a:p>
      </dgm:t>
    </dgm:pt>
    <dgm:pt modelId="{76783ECE-3214-484D-A0CC-06D096B4B1F0}" type="sibTrans" cxnId="{B5610EA5-CAA3-B545-A6E4-B73022BF39E4}">
      <dgm:prSet/>
      <dgm:spPr/>
      <dgm:t>
        <a:bodyPr/>
        <a:lstStyle/>
        <a:p>
          <a:endParaRPr lang="en-US"/>
        </a:p>
      </dgm:t>
    </dgm:pt>
    <dgm:pt modelId="{AB87AD43-44B8-AA46-852F-DCE5E73AB5B5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  <a:ln>
          <a:solidFill>
            <a:schemeClr val="accent1"/>
          </a:solidFill>
        </a:ln>
      </dgm:spPr>
      <dgm:t>
        <a:bodyPr/>
        <a:lstStyle/>
        <a:p>
          <a:endParaRPr lang="en-US" dirty="0"/>
        </a:p>
      </dgm:t>
    </dgm:pt>
    <dgm:pt modelId="{8FE8F2B9-F45E-9C46-8B7D-2FD66F327C76}" type="parTrans" cxnId="{F42E481E-FF5B-D54B-8094-81D10392CFDB}">
      <dgm:prSet/>
      <dgm:spPr/>
      <dgm:t>
        <a:bodyPr/>
        <a:lstStyle/>
        <a:p>
          <a:endParaRPr lang="en-US"/>
        </a:p>
      </dgm:t>
    </dgm:pt>
    <dgm:pt modelId="{E12BB5BC-6C33-E645-82D2-797F98ECD6C3}" type="sibTrans" cxnId="{F42E481E-FF5B-D54B-8094-81D10392CFDB}">
      <dgm:prSet/>
      <dgm:spPr/>
      <dgm:t>
        <a:bodyPr/>
        <a:lstStyle/>
        <a:p>
          <a:endParaRPr lang="en-US"/>
        </a:p>
      </dgm:t>
    </dgm:pt>
    <dgm:pt modelId="{5B8FAEA4-1730-E941-A025-D624E19A9225}">
      <dgm:prSet phldrT="[Text]"/>
      <dgm:spPr>
        <a:ln>
          <a:solidFill>
            <a:schemeClr val="accent1"/>
          </a:solidFill>
        </a:ln>
      </dgm:spPr>
      <dgm:t>
        <a:bodyPr/>
        <a:lstStyle/>
        <a:p>
          <a:r>
            <a:rPr lang="en-US" b="1" dirty="0" err="1" smtClean="0">
              <a:latin typeface="Trade Gothic LT"/>
              <a:cs typeface="Trade Gothic LT"/>
            </a:rPr>
            <a:t>Projektwochen</a:t>
          </a:r>
          <a:r>
            <a:rPr lang="en-US" b="1" dirty="0" smtClean="0">
              <a:latin typeface="Trade Gothic LT"/>
              <a:cs typeface="Trade Gothic LT"/>
            </a:rPr>
            <a:t> - </a:t>
          </a:r>
          <a:r>
            <a:rPr lang="en-US" b="1" dirty="0" err="1" smtClean="0">
              <a:latin typeface="Trade Gothic LT"/>
              <a:cs typeface="Trade Gothic LT"/>
            </a:rPr>
            <a:t>Sprachwochen</a:t>
          </a:r>
          <a:endParaRPr lang="en-US" dirty="0">
            <a:latin typeface="Trade Gothic LT"/>
            <a:cs typeface="Trade Gothic LT"/>
          </a:endParaRPr>
        </a:p>
      </dgm:t>
    </dgm:pt>
    <dgm:pt modelId="{FDE44ABB-223E-1A4E-A203-D8A6218869A9}" type="parTrans" cxnId="{B1CB2B6E-CD2B-6F49-8E06-D3306690D666}">
      <dgm:prSet/>
      <dgm:spPr/>
      <dgm:t>
        <a:bodyPr/>
        <a:lstStyle/>
        <a:p>
          <a:endParaRPr lang="en-US"/>
        </a:p>
      </dgm:t>
    </dgm:pt>
    <dgm:pt modelId="{5AE8C534-D8E9-4241-B165-4EED5F2B88DE}" type="sibTrans" cxnId="{B1CB2B6E-CD2B-6F49-8E06-D3306690D666}">
      <dgm:prSet/>
      <dgm:spPr/>
      <dgm:t>
        <a:bodyPr/>
        <a:lstStyle/>
        <a:p>
          <a:endParaRPr lang="en-US"/>
        </a:p>
      </dgm:t>
    </dgm:pt>
    <dgm:pt modelId="{E41BA933-6292-1F4A-82F1-F1D8E38AE687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  <a:ln>
          <a:solidFill>
            <a:schemeClr val="accent1"/>
          </a:solidFill>
        </a:ln>
      </dgm:spPr>
      <dgm:t>
        <a:bodyPr/>
        <a:lstStyle/>
        <a:p>
          <a:endParaRPr lang="en-US" dirty="0"/>
        </a:p>
      </dgm:t>
    </dgm:pt>
    <dgm:pt modelId="{CF064289-CE3F-6A45-991C-8E6BA2717F83}" type="parTrans" cxnId="{60341D48-9BEC-634D-8DE4-37352B360000}">
      <dgm:prSet/>
      <dgm:spPr/>
      <dgm:t>
        <a:bodyPr/>
        <a:lstStyle/>
        <a:p>
          <a:endParaRPr lang="en-US"/>
        </a:p>
      </dgm:t>
    </dgm:pt>
    <dgm:pt modelId="{751CB67F-C277-6342-9014-2C695521EC02}" type="sibTrans" cxnId="{60341D48-9BEC-634D-8DE4-37352B360000}">
      <dgm:prSet/>
      <dgm:spPr/>
      <dgm:t>
        <a:bodyPr/>
        <a:lstStyle/>
        <a:p>
          <a:endParaRPr lang="en-US"/>
        </a:p>
      </dgm:t>
    </dgm:pt>
    <dgm:pt modelId="{F080727E-05B5-DB49-9E9B-4643000AA0E4}">
      <dgm:prSet phldrT="[Text]"/>
      <dgm:spPr>
        <a:ln>
          <a:solidFill>
            <a:schemeClr val="accent1"/>
          </a:solidFill>
        </a:ln>
      </dgm:spPr>
      <dgm:t>
        <a:bodyPr/>
        <a:lstStyle/>
        <a:p>
          <a:r>
            <a:rPr lang="en-US" b="1" dirty="0" smtClean="0">
              <a:latin typeface="Trade Gothic LT"/>
              <a:cs typeface="Trade Gothic LT"/>
            </a:rPr>
            <a:t>Le </a:t>
          </a:r>
          <a:r>
            <a:rPr lang="en-US" b="1" dirty="0" err="1" smtClean="0">
              <a:latin typeface="Trade Gothic LT"/>
              <a:cs typeface="Trade Gothic LT"/>
            </a:rPr>
            <a:t>nostre</a:t>
          </a:r>
          <a:r>
            <a:rPr lang="en-US" b="1" dirty="0" smtClean="0">
              <a:latin typeface="Trade Gothic LT"/>
              <a:cs typeface="Trade Gothic LT"/>
            </a:rPr>
            <a:t> </a:t>
          </a:r>
          <a:r>
            <a:rPr lang="en-US" b="1" dirty="0" err="1" smtClean="0">
              <a:latin typeface="Trade Gothic LT"/>
              <a:cs typeface="Trade Gothic LT"/>
            </a:rPr>
            <a:t>sedi</a:t>
          </a:r>
          <a:endParaRPr lang="en-US" dirty="0"/>
        </a:p>
      </dgm:t>
    </dgm:pt>
    <dgm:pt modelId="{363B8E4A-0D32-CF43-9D45-C66CADDD9802}" type="parTrans" cxnId="{2F64C354-D7FD-284D-95C8-888725D1933B}">
      <dgm:prSet/>
      <dgm:spPr/>
      <dgm:t>
        <a:bodyPr/>
        <a:lstStyle/>
        <a:p>
          <a:endParaRPr lang="en-US"/>
        </a:p>
      </dgm:t>
    </dgm:pt>
    <dgm:pt modelId="{9D110F42-1929-4044-AF15-A9977D8D8FC0}" type="sibTrans" cxnId="{2F64C354-D7FD-284D-95C8-888725D1933B}">
      <dgm:prSet/>
      <dgm:spPr/>
      <dgm:t>
        <a:bodyPr/>
        <a:lstStyle/>
        <a:p>
          <a:endParaRPr lang="en-US"/>
        </a:p>
      </dgm:t>
    </dgm:pt>
    <dgm:pt modelId="{A2877DC1-61C2-AF46-B2E6-796E7610D013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  <a:ln>
          <a:solidFill>
            <a:schemeClr val="accent1"/>
          </a:solidFill>
        </a:ln>
      </dgm:spPr>
      <dgm:t>
        <a:bodyPr/>
        <a:lstStyle/>
        <a:p>
          <a:endParaRPr lang="en-US" dirty="0"/>
        </a:p>
      </dgm:t>
    </dgm:pt>
    <dgm:pt modelId="{5DF08D38-876D-E344-8706-CC0F651FEAE0}" type="parTrans" cxnId="{337C6324-FA0D-CF43-8298-5CA97DE4DFE7}">
      <dgm:prSet/>
      <dgm:spPr/>
      <dgm:t>
        <a:bodyPr/>
        <a:lstStyle/>
        <a:p>
          <a:endParaRPr lang="en-US"/>
        </a:p>
      </dgm:t>
    </dgm:pt>
    <dgm:pt modelId="{6747E4EF-3D19-D845-B762-9C1C0C0C0255}" type="sibTrans" cxnId="{337C6324-FA0D-CF43-8298-5CA97DE4DFE7}">
      <dgm:prSet/>
      <dgm:spPr/>
      <dgm:t>
        <a:bodyPr/>
        <a:lstStyle/>
        <a:p>
          <a:endParaRPr lang="en-US"/>
        </a:p>
      </dgm:t>
    </dgm:pt>
    <dgm:pt modelId="{711A32BF-E2E0-574B-8868-DD6ECDB6420C}">
      <dgm:prSet phldrT="[Text]"/>
      <dgm:spPr>
        <a:ln>
          <a:solidFill>
            <a:schemeClr val="accent1"/>
          </a:solidFill>
        </a:ln>
      </dgm:spPr>
      <dgm:t>
        <a:bodyPr/>
        <a:lstStyle/>
        <a:p>
          <a:r>
            <a:rPr lang="en-US" b="1" dirty="0" smtClean="0">
              <a:latin typeface="Trade Gothic LT"/>
              <a:cs typeface="Trade Gothic LT"/>
            </a:rPr>
            <a:t>La nostra </a:t>
          </a:r>
          <a:r>
            <a:rPr lang="en-US" b="1" dirty="0" err="1" smtClean="0">
              <a:latin typeface="Trade Gothic LT"/>
              <a:cs typeface="Trade Gothic LT"/>
            </a:rPr>
            <a:t>filosofia</a:t>
          </a:r>
          <a:endParaRPr lang="en-US" b="1" dirty="0">
            <a:latin typeface="Trade Gothic LT"/>
            <a:cs typeface="Trade Gothic LT"/>
          </a:endParaRPr>
        </a:p>
      </dgm:t>
    </dgm:pt>
    <dgm:pt modelId="{F2D094EF-B158-7D49-86A5-E44F68B8534A}" type="parTrans" cxnId="{91F7AA20-2222-BF48-8399-DF33B4F11F5F}">
      <dgm:prSet/>
      <dgm:spPr/>
      <dgm:t>
        <a:bodyPr/>
        <a:lstStyle/>
        <a:p>
          <a:endParaRPr lang="en-US"/>
        </a:p>
      </dgm:t>
    </dgm:pt>
    <dgm:pt modelId="{FF11835C-6F28-BC40-9340-06F0BAA2C724}" type="sibTrans" cxnId="{91F7AA20-2222-BF48-8399-DF33B4F11F5F}">
      <dgm:prSet/>
      <dgm:spPr/>
      <dgm:t>
        <a:bodyPr/>
        <a:lstStyle/>
        <a:p>
          <a:endParaRPr lang="en-US"/>
        </a:p>
      </dgm:t>
    </dgm:pt>
    <dgm:pt modelId="{E1AB197C-F482-0443-BCE5-B73C4AF83969}">
      <dgm:prSet phldrT="[Text]"/>
      <dgm:spPr>
        <a:ln>
          <a:solidFill>
            <a:schemeClr val="accent1"/>
          </a:solidFill>
        </a:ln>
      </dgm:spPr>
      <dgm:t>
        <a:bodyPr/>
        <a:lstStyle/>
        <a:p>
          <a:r>
            <a:rPr lang="en-US" b="1" dirty="0" err="1" smtClean="0">
              <a:latin typeface="Trade Gothic LT"/>
              <a:cs typeface="Trade Gothic LT"/>
            </a:rPr>
            <a:t>Corso</a:t>
          </a:r>
          <a:r>
            <a:rPr lang="en-US" b="1" dirty="0" smtClean="0">
              <a:latin typeface="Trade Gothic LT"/>
              <a:cs typeface="Trade Gothic LT"/>
            </a:rPr>
            <a:t> di aggiornamento LS</a:t>
          </a:r>
          <a:endParaRPr lang="en-US" dirty="0">
            <a:latin typeface="Trade Gothic LT"/>
            <a:cs typeface="Trade Gothic LT"/>
          </a:endParaRPr>
        </a:p>
      </dgm:t>
    </dgm:pt>
    <dgm:pt modelId="{FFD4F840-1ACC-3140-A63D-B6922A206952}" type="parTrans" cxnId="{BF3134E1-0A76-434E-8FB8-9FFCB9242932}">
      <dgm:prSet/>
      <dgm:spPr/>
      <dgm:t>
        <a:bodyPr/>
        <a:lstStyle/>
        <a:p>
          <a:endParaRPr lang="it-IT"/>
        </a:p>
      </dgm:t>
    </dgm:pt>
    <dgm:pt modelId="{8929167C-4FE3-3E4A-9969-569E5DE7898F}" type="sibTrans" cxnId="{BF3134E1-0A76-434E-8FB8-9FFCB9242932}">
      <dgm:prSet/>
      <dgm:spPr/>
      <dgm:t>
        <a:bodyPr/>
        <a:lstStyle/>
        <a:p>
          <a:endParaRPr lang="it-IT"/>
        </a:p>
      </dgm:t>
    </dgm:pt>
    <dgm:pt modelId="{E4812B1B-4BF7-F340-B12D-9B8337A6546C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  <a:ln>
          <a:solidFill>
            <a:schemeClr val="accent1"/>
          </a:solidFill>
        </a:ln>
      </dgm:spPr>
      <dgm:t>
        <a:bodyPr/>
        <a:lstStyle/>
        <a:p>
          <a:endParaRPr lang="en-US" dirty="0"/>
        </a:p>
      </dgm:t>
    </dgm:pt>
    <dgm:pt modelId="{2B7C3397-CFCF-064A-8F8A-92C088388C00}" type="sibTrans" cxnId="{596269DC-56ED-A243-A7D2-84D924136F4A}">
      <dgm:prSet/>
      <dgm:spPr/>
      <dgm:t>
        <a:bodyPr/>
        <a:lstStyle/>
        <a:p>
          <a:endParaRPr lang="en-US"/>
        </a:p>
      </dgm:t>
    </dgm:pt>
    <dgm:pt modelId="{44614C4C-1731-7E44-B547-3B3BE1954FC0}" type="parTrans" cxnId="{596269DC-56ED-A243-A7D2-84D924136F4A}">
      <dgm:prSet/>
      <dgm:spPr/>
      <dgm:t>
        <a:bodyPr/>
        <a:lstStyle/>
        <a:p>
          <a:endParaRPr lang="en-US"/>
        </a:p>
      </dgm:t>
    </dgm:pt>
    <dgm:pt modelId="{1A58A6B7-3DC9-45EE-A2C6-D8EAE291E142}" type="pres">
      <dgm:prSet presAssocID="{2295BBDA-D134-4667-A14B-88BA7A71557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D8640A-353B-4859-999C-836BD14BBE5B}" type="pres">
      <dgm:prSet presAssocID="{E7075BDF-25F2-4281-B954-2AEA64A8D946}" presName="composite" presStyleCnt="0"/>
      <dgm:spPr/>
      <dgm:t>
        <a:bodyPr/>
        <a:lstStyle/>
        <a:p>
          <a:endParaRPr lang="en-US"/>
        </a:p>
      </dgm:t>
    </dgm:pt>
    <dgm:pt modelId="{E3BAB7C0-B353-4C0C-A78B-DF162F7E7184}" type="pres">
      <dgm:prSet presAssocID="{E7075BDF-25F2-4281-B954-2AEA64A8D946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FAC6D8-E89D-4081-ADB5-E78270A29B91}" type="pres">
      <dgm:prSet presAssocID="{E7075BDF-25F2-4281-B954-2AEA64A8D946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6E9617-CA5B-409D-BECB-509D308B986C}" type="pres">
      <dgm:prSet presAssocID="{2C786A8B-AC1E-4371-A972-6118AD493312}" presName="sp" presStyleCnt="0"/>
      <dgm:spPr/>
      <dgm:t>
        <a:bodyPr/>
        <a:lstStyle/>
        <a:p>
          <a:endParaRPr lang="en-US"/>
        </a:p>
      </dgm:t>
    </dgm:pt>
    <dgm:pt modelId="{1F7645FF-40C9-9844-A503-47803FCAF78D}" type="pres">
      <dgm:prSet presAssocID="{E41BA933-6292-1F4A-82F1-F1D8E38AE687}" presName="composite" presStyleCnt="0"/>
      <dgm:spPr/>
    </dgm:pt>
    <dgm:pt modelId="{9FAB367B-3545-2847-96E8-94A5CBB82D6D}" type="pres">
      <dgm:prSet presAssocID="{E41BA933-6292-1F4A-82F1-F1D8E38AE687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38FEC4-A6E2-CF46-A0FA-EA7A85C5EF5A}" type="pres">
      <dgm:prSet presAssocID="{E41BA933-6292-1F4A-82F1-F1D8E38AE687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2B3C43-EA8E-EA40-A60E-6CA407EDD4AF}" type="pres">
      <dgm:prSet presAssocID="{751CB67F-C277-6342-9014-2C695521EC02}" presName="sp" presStyleCnt="0"/>
      <dgm:spPr/>
    </dgm:pt>
    <dgm:pt modelId="{D89E5B77-DFC4-3645-A84D-EC1DA18C7168}" type="pres">
      <dgm:prSet presAssocID="{A2877DC1-61C2-AF46-B2E6-796E7610D013}" presName="composite" presStyleCnt="0"/>
      <dgm:spPr/>
    </dgm:pt>
    <dgm:pt modelId="{EA118865-55C5-B54D-8DC2-1123435BC753}" type="pres">
      <dgm:prSet presAssocID="{A2877DC1-61C2-AF46-B2E6-796E7610D01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F280A9-BC1C-6F40-A569-41D4B19AFD26}" type="pres">
      <dgm:prSet presAssocID="{A2877DC1-61C2-AF46-B2E6-796E7610D01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E9F9DC-7EF9-A246-B4A0-91A87AD99F9E}" type="pres">
      <dgm:prSet presAssocID="{6747E4EF-3D19-D845-B762-9C1C0C0C0255}" presName="sp" presStyleCnt="0"/>
      <dgm:spPr/>
    </dgm:pt>
    <dgm:pt modelId="{10B0972C-EB04-E04A-997B-535C031BE4B3}" type="pres">
      <dgm:prSet presAssocID="{AB87AD43-44B8-AA46-852F-DCE5E73AB5B5}" presName="composite" presStyleCnt="0"/>
      <dgm:spPr/>
    </dgm:pt>
    <dgm:pt modelId="{8E9B51CD-3999-BF47-B315-17F13AC3D5FA}" type="pres">
      <dgm:prSet presAssocID="{AB87AD43-44B8-AA46-852F-DCE5E73AB5B5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D5A72D-100C-3044-BF0F-ADFB7372EA1E}" type="pres">
      <dgm:prSet presAssocID="{AB87AD43-44B8-AA46-852F-DCE5E73AB5B5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189984-4BDB-F24B-86D9-9FE7EA3E5497}" type="pres">
      <dgm:prSet presAssocID="{E12BB5BC-6C33-E645-82D2-797F98ECD6C3}" presName="sp" presStyleCnt="0"/>
      <dgm:spPr/>
    </dgm:pt>
    <dgm:pt modelId="{65BB8D9D-DADC-D64C-8643-7CAFDD674026}" type="pres">
      <dgm:prSet presAssocID="{E4812B1B-4BF7-F340-B12D-9B8337A6546C}" presName="composite" presStyleCnt="0"/>
      <dgm:spPr/>
    </dgm:pt>
    <dgm:pt modelId="{34025B26-F2E3-C140-A309-F94B92A68E4C}" type="pres">
      <dgm:prSet presAssocID="{E4812B1B-4BF7-F340-B12D-9B8337A6546C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933E88-D025-4342-8711-0AFA872CEDC3}" type="pres">
      <dgm:prSet presAssocID="{E4812B1B-4BF7-F340-B12D-9B8337A6546C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2D840AC-D77E-E446-BAC4-D464883ADD2A}" type="presOf" srcId="{F080727E-05B5-DB49-9E9B-4643000AA0E4}" destId="{AF38FEC4-A6E2-CF46-A0FA-EA7A85C5EF5A}" srcOrd="0" destOrd="0" presId="urn:microsoft.com/office/officeart/2005/8/layout/chevron2"/>
    <dgm:cxn modelId="{4D571105-CB43-4F02-89CB-7ED51B603105}" type="presOf" srcId="{2295BBDA-D134-4667-A14B-88BA7A715573}" destId="{1A58A6B7-3DC9-45EE-A2C6-D8EAE291E142}" srcOrd="0" destOrd="0" presId="urn:microsoft.com/office/officeart/2005/8/layout/chevron2"/>
    <dgm:cxn modelId="{F42E481E-FF5B-D54B-8094-81D10392CFDB}" srcId="{2295BBDA-D134-4667-A14B-88BA7A715573}" destId="{AB87AD43-44B8-AA46-852F-DCE5E73AB5B5}" srcOrd="3" destOrd="0" parTransId="{8FE8F2B9-F45E-9C46-8B7D-2FD66F327C76}" sibTransId="{E12BB5BC-6C33-E645-82D2-797F98ECD6C3}"/>
    <dgm:cxn modelId="{337C6324-FA0D-CF43-8298-5CA97DE4DFE7}" srcId="{2295BBDA-D134-4667-A14B-88BA7A715573}" destId="{A2877DC1-61C2-AF46-B2E6-796E7610D013}" srcOrd="2" destOrd="0" parTransId="{5DF08D38-876D-E344-8706-CC0F651FEAE0}" sibTransId="{6747E4EF-3D19-D845-B762-9C1C0C0C0255}"/>
    <dgm:cxn modelId="{60341D48-9BEC-634D-8DE4-37352B360000}" srcId="{2295BBDA-D134-4667-A14B-88BA7A715573}" destId="{E41BA933-6292-1F4A-82F1-F1D8E38AE687}" srcOrd="1" destOrd="0" parTransId="{CF064289-CE3F-6A45-991C-8E6BA2717F83}" sibTransId="{751CB67F-C277-6342-9014-2C695521EC02}"/>
    <dgm:cxn modelId="{739D7A21-6EB3-B145-B2CB-7EB6A44BAC27}" type="presOf" srcId="{5B8FAEA4-1730-E941-A025-D624E19A9225}" destId="{9AD5A72D-100C-3044-BF0F-ADFB7372EA1E}" srcOrd="0" destOrd="0" presId="urn:microsoft.com/office/officeart/2005/8/layout/chevron2"/>
    <dgm:cxn modelId="{66ECE1A5-BDF3-0142-BCDF-ED81F2204955}" type="presOf" srcId="{7D94CBFA-2898-FF4D-9F00-0F15E0D7E132}" destId="{D6FAC6D8-E89D-4081-ADB5-E78270A29B91}" srcOrd="0" destOrd="0" presId="urn:microsoft.com/office/officeart/2005/8/layout/chevron2"/>
    <dgm:cxn modelId="{2F64C354-D7FD-284D-95C8-888725D1933B}" srcId="{E41BA933-6292-1F4A-82F1-F1D8E38AE687}" destId="{F080727E-05B5-DB49-9E9B-4643000AA0E4}" srcOrd="0" destOrd="0" parTransId="{363B8E4A-0D32-CF43-9D45-C66CADDD9802}" sibTransId="{9D110F42-1929-4044-AF15-A9977D8D8FC0}"/>
    <dgm:cxn modelId="{B525AE22-C44B-EA40-9EC3-BF9738FB0981}" type="presOf" srcId="{E4812B1B-4BF7-F340-B12D-9B8337A6546C}" destId="{34025B26-F2E3-C140-A309-F94B92A68E4C}" srcOrd="0" destOrd="0" presId="urn:microsoft.com/office/officeart/2005/8/layout/chevron2"/>
    <dgm:cxn modelId="{55B73E5D-CB5A-6E46-B3C3-E38F88D73D23}" type="presOf" srcId="{E1AB197C-F482-0443-BCE5-B73C4AF83969}" destId="{51933E88-D025-4342-8711-0AFA872CEDC3}" srcOrd="0" destOrd="0" presId="urn:microsoft.com/office/officeart/2005/8/layout/chevron2"/>
    <dgm:cxn modelId="{B1CB2B6E-CD2B-6F49-8E06-D3306690D666}" srcId="{AB87AD43-44B8-AA46-852F-DCE5E73AB5B5}" destId="{5B8FAEA4-1730-E941-A025-D624E19A9225}" srcOrd="0" destOrd="0" parTransId="{FDE44ABB-223E-1A4E-A203-D8A6218869A9}" sibTransId="{5AE8C534-D8E9-4241-B165-4EED5F2B88DE}"/>
    <dgm:cxn modelId="{B5610EA5-CAA3-B545-A6E4-B73022BF39E4}" srcId="{E7075BDF-25F2-4281-B954-2AEA64A8D946}" destId="{7D94CBFA-2898-FF4D-9F00-0F15E0D7E132}" srcOrd="0" destOrd="0" parTransId="{74D7278A-1788-AC4C-A5DB-CFAA84FBC8A3}" sibTransId="{76783ECE-3214-484D-A0CC-06D096B4B1F0}"/>
    <dgm:cxn modelId="{BC4E2123-3F5A-4C25-A980-041A17F6D36D}" type="presOf" srcId="{E7075BDF-25F2-4281-B954-2AEA64A8D946}" destId="{E3BAB7C0-B353-4C0C-A78B-DF162F7E7184}" srcOrd="0" destOrd="0" presId="urn:microsoft.com/office/officeart/2005/8/layout/chevron2"/>
    <dgm:cxn modelId="{A73B5BBC-9ED7-FE45-B737-F709BE0A2867}" type="presOf" srcId="{711A32BF-E2E0-574B-8868-DD6ECDB6420C}" destId="{FFF280A9-BC1C-6F40-A569-41D4B19AFD26}" srcOrd="0" destOrd="0" presId="urn:microsoft.com/office/officeart/2005/8/layout/chevron2"/>
    <dgm:cxn modelId="{052A01C8-2CE0-2E41-BD72-8A7786D5A762}" type="presOf" srcId="{A2877DC1-61C2-AF46-B2E6-796E7610D013}" destId="{EA118865-55C5-B54D-8DC2-1123435BC753}" srcOrd="0" destOrd="0" presId="urn:microsoft.com/office/officeart/2005/8/layout/chevron2"/>
    <dgm:cxn modelId="{2198A389-89BC-A144-A2BE-DB6B640CA80C}" type="presOf" srcId="{AB87AD43-44B8-AA46-852F-DCE5E73AB5B5}" destId="{8E9B51CD-3999-BF47-B315-17F13AC3D5FA}" srcOrd="0" destOrd="0" presId="urn:microsoft.com/office/officeart/2005/8/layout/chevron2"/>
    <dgm:cxn modelId="{596269DC-56ED-A243-A7D2-84D924136F4A}" srcId="{2295BBDA-D134-4667-A14B-88BA7A715573}" destId="{E4812B1B-4BF7-F340-B12D-9B8337A6546C}" srcOrd="4" destOrd="0" parTransId="{44614C4C-1731-7E44-B547-3B3BE1954FC0}" sibTransId="{2B7C3397-CFCF-064A-8F8A-92C088388C00}"/>
    <dgm:cxn modelId="{C794F8F0-97DE-8C4F-AC55-B64AB341E0C5}" type="presOf" srcId="{E41BA933-6292-1F4A-82F1-F1D8E38AE687}" destId="{9FAB367B-3545-2847-96E8-94A5CBB82D6D}" srcOrd="0" destOrd="0" presId="urn:microsoft.com/office/officeart/2005/8/layout/chevron2"/>
    <dgm:cxn modelId="{A1BB505B-CEF5-4E91-A7EA-77B913A1F4F9}" srcId="{2295BBDA-D134-4667-A14B-88BA7A715573}" destId="{E7075BDF-25F2-4281-B954-2AEA64A8D946}" srcOrd="0" destOrd="0" parTransId="{B874D5F9-9ECA-4BE0-A471-807FBD7AE968}" sibTransId="{2C786A8B-AC1E-4371-A972-6118AD493312}"/>
    <dgm:cxn modelId="{91F7AA20-2222-BF48-8399-DF33B4F11F5F}" srcId="{A2877DC1-61C2-AF46-B2E6-796E7610D013}" destId="{711A32BF-E2E0-574B-8868-DD6ECDB6420C}" srcOrd="0" destOrd="0" parTransId="{F2D094EF-B158-7D49-86A5-E44F68B8534A}" sibTransId="{FF11835C-6F28-BC40-9340-06F0BAA2C724}"/>
    <dgm:cxn modelId="{BF3134E1-0A76-434E-8FB8-9FFCB9242932}" srcId="{E4812B1B-4BF7-F340-B12D-9B8337A6546C}" destId="{E1AB197C-F482-0443-BCE5-B73C4AF83969}" srcOrd="0" destOrd="0" parTransId="{FFD4F840-1ACC-3140-A63D-B6922A206952}" sibTransId="{8929167C-4FE3-3E4A-9969-569E5DE7898F}"/>
    <dgm:cxn modelId="{CF08180F-E35C-4E50-A6B5-982973F21460}" type="presParOf" srcId="{1A58A6B7-3DC9-45EE-A2C6-D8EAE291E142}" destId="{33D8640A-353B-4859-999C-836BD14BBE5B}" srcOrd="0" destOrd="0" presId="urn:microsoft.com/office/officeart/2005/8/layout/chevron2"/>
    <dgm:cxn modelId="{45D289E2-8709-482D-A187-4D2AC2DE802F}" type="presParOf" srcId="{33D8640A-353B-4859-999C-836BD14BBE5B}" destId="{E3BAB7C0-B353-4C0C-A78B-DF162F7E7184}" srcOrd="0" destOrd="0" presId="urn:microsoft.com/office/officeart/2005/8/layout/chevron2"/>
    <dgm:cxn modelId="{9409F8B2-617A-492F-9142-48CD85D5F07B}" type="presParOf" srcId="{33D8640A-353B-4859-999C-836BD14BBE5B}" destId="{D6FAC6D8-E89D-4081-ADB5-E78270A29B91}" srcOrd="1" destOrd="0" presId="urn:microsoft.com/office/officeart/2005/8/layout/chevron2"/>
    <dgm:cxn modelId="{0B34606E-9146-4E48-83B7-3A119CC7A3CF}" type="presParOf" srcId="{1A58A6B7-3DC9-45EE-A2C6-D8EAE291E142}" destId="{AD6E9617-CA5B-409D-BECB-509D308B986C}" srcOrd="1" destOrd="0" presId="urn:microsoft.com/office/officeart/2005/8/layout/chevron2"/>
    <dgm:cxn modelId="{928A6EF1-8A2C-9B41-9F0C-5B30BECFE15C}" type="presParOf" srcId="{1A58A6B7-3DC9-45EE-A2C6-D8EAE291E142}" destId="{1F7645FF-40C9-9844-A503-47803FCAF78D}" srcOrd="2" destOrd="0" presId="urn:microsoft.com/office/officeart/2005/8/layout/chevron2"/>
    <dgm:cxn modelId="{CBAFF645-556F-E842-9430-D6CBB2A66386}" type="presParOf" srcId="{1F7645FF-40C9-9844-A503-47803FCAF78D}" destId="{9FAB367B-3545-2847-96E8-94A5CBB82D6D}" srcOrd="0" destOrd="0" presId="urn:microsoft.com/office/officeart/2005/8/layout/chevron2"/>
    <dgm:cxn modelId="{FAFE946E-D4FC-F640-B0B8-DEF4DD1DBF09}" type="presParOf" srcId="{1F7645FF-40C9-9844-A503-47803FCAF78D}" destId="{AF38FEC4-A6E2-CF46-A0FA-EA7A85C5EF5A}" srcOrd="1" destOrd="0" presId="urn:microsoft.com/office/officeart/2005/8/layout/chevron2"/>
    <dgm:cxn modelId="{0D4B7E02-DFAA-744E-B1BE-923111C6BA27}" type="presParOf" srcId="{1A58A6B7-3DC9-45EE-A2C6-D8EAE291E142}" destId="{C32B3C43-EA8E-EA40-A60E-6CA407EDD4AF}" srcOrd="3" destOrd="0" presId="urn:microsoft.com/office/officeart/2005/8/layout/chevron2"/>
    <dgm:cxn modelId="{43B0F0D1-38DA-E340-BE6E-5838C3056BC1}" type="presParOf" srcId="{1A58A6B7-3DC9-45EE-A2C6-D8EAE291E142}" destId="{D89E5B77-DFC4-3645-A84D-EC1DA18C7168}" srcOrd="4" destOrd="0" presId="urn:microsoft.com/office/officeart/2005/8/layout/chevron2"/>
    <dgm:cxn modelId="{B64915E5-26BF-E04D-9C0C-C08194F0351A}" type="presParOf" srcId="{D89E5B77-DFC4-3645-A84D-EC1DA18C7168}" destId="{EA118865-55C5-B54D-8DC2-1123435BC753}" srcOrd="0" destOrd="0" presId="urn:microsoft.com/office/officeart/2005/8/layout/chevron2"/>
    <dgm:cxn modelId="{8FFDE012-2498-4448-9D3C-53BFF97F3347}" type="presParOf" srcId="{D89E5B77-DFC4-3645-A84D-EC1DA18C7168}" destId="{FFF280A9-BC1C-6F40-A569-41D4B19AFD26}" srcOrd="1" destOrd="0" presId="urn:microsoft.com/office/officeart/2005/8/layout/chevron2"/>
    <dgm:cxn modelId="{971874AE-058D-1C4F-91B9-6A2123C00EB1}" type="presParOf" srcId="{1A58A6B7-3DC9-45EE-A2C6-D8EAE291E142}" destId="{B0E9F9DC-7EF9-A246-B4A0-91A87AD99F9E}" srcOrd="5" destOrd="0" presId="urn:microsoft.com/office/officeart/2005/8/layout/chevron2"/>
    <dgm:cxn modelId="{9FE59425-2B02-B344-8305-9227618167B6}" type="presParOf" srcId="{1A58A6B7-3DC9-45EE-A2C6-D8EAE291E142}" destId="{10B0972C-EB04-E04A-997B-535C031BE4B3}" srcOrd="6" destOrd="0" presId="urn:microsoft.com/office/officeart/2005/8/layout/chevron2"/>
    <dgm:cxn modelId="{28B17DF8-0BA6-874B-BB7F-07346DFACE2B}" type="presParOf" srcId="{10B0972C-EB04-E04A-997B-535C031BE4B3}" destId="{8E9B51CD-3999-BF47-B315-17F13AC3D5FA}" srcOrd="0" destOrd="0" presId="urn:microsoft.com/office/officeart/2005/8/layout/chevron2"/>
    <dgm:cxn modelId="{45081453-EA00-0C4A-92EE-705D0F7FBB4F}" type="presParOf" srcId="{10B0972C-EB04-E04A-997B-535C031BE4B3}" destId="{9AD5A72D-100C-3044-BF0F-ADFB7372EA1E}" srcOrd="1" destOrd="0" presId="urn:microsoft.com/office/officeart/2005/8/layout/chevron2"/>
    <dgm:cxn modelId="{BD3A43A5-1FF4-524F-B15B-D8C98DA18DA9}" type="presParOf" srcId="{1A58A6B7-3DC9-45EE-A2C6-D8EAE291E142}" destId="{68189984-4BDB-F24B-86D9-9FE7EA3E5497}" srcOrd="7" destOrd="0" presId="urn:microsoft.com/office/officeart/2005/8/layout/chevron2"/>
    <dgm:cxn modelId="{B538E0C9-27F9-4E4E-AC5C-A7D8BF34BA77}" type="presParOf" srcId="{1A58A6B7-3DC9-45EE-A2C6-D8EAE291E142}" destId="{65BB8D9D-DADC-D64C-8643-7CAFDD674026}" srcOrd="8" destOrd="0" presId="urn:microsoft.com/office/officeart/2005/8/layout/chevron2"/>
    <dgm:cxn modelId="{6B1CCA40-B9AC-2045-AFE8-D7D0594D96D5}" type="presParOf" srcId="{65BB8D9D-DADC-D64C-8643-7CAFDD674026}" destId="{34025B26-F2E3-C140-A309-F94B92A68E4C}" srcOrd="0" destOrd="0" presId="urn:microsoft.com/office/officeart/2005/8/layout/chevron2"/>
    <dgm:cxn modelId="{D4FC7807-C363-814A-8839-A762A145E3CC}" type="presParOf" srcId="{65BB8D9D-DADC-D64C-8643-7CAFDD674026}" destId="{51933E88-D025-4342-8711-0AFA872CEDC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49228D-A530-401A-837C-65EAC2F5D124}" type="doc">
      <dgm:prSet loTypeId="urn:microsoft.com/office/officeart/2005/8/layout/chevron1" loCatId="process" qsTypeId="urn:microsoft.com/office/officeart/2005/8/quickstyle/simple5" qsCatId="simple" csTypeId="urn:microsoft.com/office/officeart/2005/8/colors/accent2_2" csCatId="accent2" phldr="1"/>
      <dgm:spPr/>
    </dgm:pt>
    <dgm:pt modelId="{B442C0D7-FB73-408D-B00F-F3A1ACFD54AE}">
      <dgm:prSet phldrT="[Text]" custT="1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en-US" sz="2500" b="1" dirty="0" smtClean="0"/>
            <a:t>1990</a:t>
          </a:r>
          <a:endParaRPr lang="en-US" sz="2500" b="1" dirty="0"/>
        </a:p>
      </dgm:t>
    </dgm:pt>
    <dgm:pt modelId="{6F71B40D-CF09-49A5-A2C5-76923A3626CA}" type="parTrans" cxnId="{A948D7F5-C0F2-471B-B235-8C210FA017C6}">
      <dgm:prSet/>
      <dgm:spPr/>
      <dgm:t>
        <a:bodyPr/>
        <a:lstStyle/>
        <a:p>
          <a:endParaRPr lang="en-US" sz="2000"/>
        </a:p>
      </dgm:t>
    </dgm:pt>
    <dgm:pt modelId="{30C162B7-DB5B-4260-9942-A8523B6E9C8E}" type="sibTrans" cxnId="{A948D7F5-C0F2-471B-B235-8C210FA017C6}">
      <dgm:prSet/>
      <dgm:spPr/>
      <dgm:t>
        <a:bodyPr/>
        <a:lstStyle/>
        <a:p>
          <a:endParaRPr lang="en-US" sz="2000"/>
        </a:p>
      </dgm:t>
    </dgm:pt>
    <dgm:pt modelId="{B5754E07-83E6-9249-BEE1-C2AF00F5CFF4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en-US" dirty="0" smtClean="0"/>
            <a:t>2010</a:t>
          </a:r>
          <a:endParaRPr lang="en-US" dirty="0"/>
        </a:p>
      </dgm:t>
    </dgm:pt>
    <dgm:pt modelId="{577543E9-8EE8-D541-8182-7E329B077903}" type="parTrans" cxnId="{5A86CBB8-F2C2-F942-96F2-E729523F484B}">
      <dgm:prSet/>
      <dgm:spPr/>
      <dgm:t>
        <a:bodyPr/>
        <a:lstStyle/>
        <a:p>
          <a:endParaRPr lang="en-US"/>
        </a:p>
      </dgm:t>
    </dgm:pt>
    <dgm:pt modelId="{0CC21ED2-99D3-C34B-9B1F-9F1BB574B471}" type="sibTrans" cxnId="{5A86CBB8-F2C2-F942-96F2-E729523F484B}">
      <dgm:prSet/>
      <dgm:spPr/>
      <dgm:t>
        <a:bodyPr/>
        <a:lstStyle/>
        <a:p>
          <a:endParaRPr lang="en-US"/>
        </a:p>
      </dgm:t>
    </dgm:pt>
    <dgm:pt modelId="{8172AED9-19C5-1049-9955-A0368BDADAE6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en-US" dirty="0" smtClean="0"/>
            <a:t>2015</a:t>
          </a:r>
          <a:endParaRPr lang="en-US" dirty="0"/>
        </a:p>
      </dgm:t>
    </dgm:pt>
    <dgm:pt modelId="{FD4FEED5-36B8-874A-A681-B581F598C57F}" type="parTrans" cxnId="{A418AE3B-94CA-B247-9276-2C128C582C0F}">
      <dgm:prSet/>
      <dgm:spPr/>
      <dgm:t>
        <a:bodyPr/>
        <a:lstStyle/>
        <a:p>
          <a:endParaRPr lang="en-US"/>
        </a:p>
      </dgm:t>
    </dgm:pt>
    <dgm:pt modelId="{B4EA7EDB-7BB6-E449-8011-4EEF9792001D}" type="sibTrans" cxnId="{A418AE3B-94CA-B247-9276-2C128C582C0F}">
      <dgm:prSet/>
      <dgm:spPr/>
      <dgm:t>
        <a:bodyPr/>
        <a:lstStyle/>
        <a:p>
          <a:endParaRPr lang="en-US"/>
        </a:p>
      </dgm:t>
    </dgm:pt>
    <dgm:pt modelId="{D6922C23-6BAB-5340-B61F-41AA3447A2AA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en-US" b="1" dirty="0" smtClean="0"/>
            <a:t>1995</a:t>
          </a:r>
          <a:endParaRPr lang="en-US" b="1" dirty="0"/>
        </a:p>
      </dgm:t>
    </dgm:pt>
    <dgm:pt modelId="{EF253F8F-B113-4747-A641-6BB3346E900F}" type="parTrans" cxnId="{C83291BE-8C2E-0A45-946D-181BCD20673D}">
      <dgm:prSet/>
      <dgm:spPr/>
      <dgm:t>
        <a:bodyPr/>
        <a:lstStyle/>
        <a:p>
          <a:endParaRPr lang="en-US"/>
        </a:p>
      </dgm:t>
    </dgm:pt>
    <dgm:pt modelId="{29BDB3AD-A628-6143-B27A-5FFF3458EA99}" type="sibTrans" cxnId="{C83291BE-8C2E-0A45-946D-181BCD20673D}">
      <dgm:prSet/>
      <dgm:spPr/>
      <dgm:t>
        <a:bodyPr/>
        <a:lstStyle/>
        <a:p>
          <a:endParaRPr lang="en-US"/>
        </a:p>
      </dgm:t>
    </dgm:pt>
    <dgm:pt modelId="{DEBC9227-73E6-4949-8D83-541B1D38F090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en-US" b="1" dirty="0" smtClean="0"/>
            <a:t>2000</a:t>
          </a:r>
          <a:endParaRPr lang="en-US" b="1" dirty="0"/>
        </a:p>
      </dgm:t>
    </dgm:pt>
    <dgm:pt modelId="{9FD37DCB-994E-034A-AD26-E329A2C11FAB}" type="parTrans" cxnId="{1E2BC77A-5B4E-C34D-8B87-702F0D6D736B}">
      <dgm:prSet/>
      <dgm:spPr/>
      <dgm:t>
        <a:bodyPr/>
        <a:lstStyle/>
        <a:p>
          <a:endParaRPr lang="en-US"/>
        </a:p>
      </dgm:t>
    </dgm:pt>
    <dgm:pt modelId="{BBD77B1E-D2AF-A146-A38C-032713C8D578}" type="sibTrans" cxnId="{1E2BC77A-5B4E-C34D-8B87-702F0D6D736B}">
      <dgm:prSet/>
      <dgm:spPr/>
      <dgm:t>
        <a:bodyPr/>
        <a:lstStyle/>
        <a:p>
          <a:endParaRPr lang="en-US"/>
        </a:p>
      </dgm:t>
    </dgm:pt>
    <dgm:pt modelId="{7840183C-628F-8145-89ED-82B121865192}">
      <dgm:prSet phldrT="[Text]"/>
      <dgm:spPr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</a:gradFill>
      </dgm:spPr>
      <dgm:t>
        <a:bodyPr/>
        <a:lstStyle/>
        <a:p>
          <a:r>
            <a:rPr lang="en-US" b="1" dirty="0" smtClean="0"/>
            <a:t>2005</a:t>
          </a:r>
          <a:endParaRPr lang="en-US" b="1" dirty="0"/>
        </a:p>
      </dgm:t>
    </dgm:pt>
    <dgm:pt modelId="{3C5CD51B-3C09-6745-B8CD-83C7448C3E7B}" type="parTrans" cxnId="{70B8A378-BCD9-A64A-B589-47C62C7E6624}">
      <dgm:prSet/>
      <dgm:spPr/>
      <dgm:t>
        <a:bodyPr/>
        <a:lstStyle/>
        <a:p>
          <a:endParaRPr lang="en-US"/>
        </a:p>
      </dgm:t>
    </dgm:pt>
    <dgm:pt modelId="{44CBC0BE-A906-5645-908C-AF378C3646E4}" type="sibTrans" cxnId="{70B8A378-BCD9-A64A-B589-47C62C7E6624}">
      <dgm:prSet/>
      <dgm:spPr/>
      <dgm:t>
        <a:bodyPr/>
        <a:lstStyle/>
        <a:p>
          <a:endParaRPr lang="en-US"/>
        </a:p>
      </dgm:t>
    </dgm:pt>
    <dgm:pt modelId="{D1261B8E-3AD0-49A4-88BB-05BA7F984E9F}" type="pres">
      <dgm:prSet presAssocID="{3E49228D-A530-401A-837C-65EAC2F5D124}" presName="Name0" presStyleCnt="0">
        <dgm:presLayoutVars>
          <dgm:dir/>
          <dgm:animLvl val="lvl"/>
          <dgm:resizeHandles val="exact"/>
        </dgm:presLayoutVars>
      </dgm:prSet>
      <dgm:spPr/>
    </dgm:pt>
    <dgm:pt modelId="{AF72AC15-E175-4984-8AFF-B6D80D58A936}" type="pres">
      <dgm:prSet presAssocID="{B442C0D7-FB73-408D-B00F-F3A1ACFD54AE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AEEC56-DC23-47EC-8B92-23DE3DEF5ECF}" type="pres">
      <dgm:prSet presAssocID="{30C162B7-DB5B-4260-9942-A8523B6E9C8E}" presName="parTxOnlySpace" presStyleCnt="0"/>
      <dgm:spPr/>
    </dgm:pt>
    <dgm:pt modelId="{BC016B12-AAFF-3143-85E7-82318F331487}" type="pres">
      <dgm:prSet presAssocID="{D6922C23-6BAB-5340-B61F-41AA3447A2AA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421A7F-78A5-3E43-9D0F-B89D3FBB2BF2}" type="pres">
      <dgm:prSet presAssocID="{29BDB3AD-A628-6143-B27A-5FFF3458EA99}" presName="parTxOnlySpace" presStyleCnt="0"/>
      <dgm:spPr/>
    </dgm:pt>
    <dgm:pt modelId="{57502195-AC59-4A41-88BF-24AA38261C25}" type="pres">
      <dgm:prSet presAssocID="{DEBC9227-73E6-4949-8D83-541B1D38F090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D4EA05-B722-6144-A664-95DD53A63A36}" type="pres">
      <dgm:prSet presAssocID="{BBD77B1E-D2AF-A146-A38C-032713C8D578}" presName="parTxOnlySpace" presStyleCnt="0"/>
      <dgm:spPr/>
    </dgm:pt>
    <dgm:pt modelId="{E2712FCD-9A98-0D48-9BA0-B3F64254A2EE}" type="pres">
      <dgm:prSet presAssocID="{7840183C-628F-8145-89ED-82B121865192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3182EA-24C5-CE42-B63B-A4F1277D9D3F}" type="pres">
      <dgm:prSet presAssocID="{44CBC0BE-A906-5645-908C-AF378C3646E4}" presName="parTxOnlySpace" presStyleCnt="0"/>
      <dgm:spPr/>
    </dgm:pt>
    <dgm:pt modelId="{81A33714-E82E-A34C-B666-4F5995D59C20}" type="pres">
      <dgm:prSet presAssocID="{B5754E07-83E6-9249-BEE1-C2AF00F5CFF4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A3ECF6-AB44-9045-A069-BB8F85400F2E}" type="pres">
      <dgm:prSet presAssocID="{0CC21ED2-99D3-C34B-9B1F-9F1BB574B471}" presName="parTxOnlySpace" presStyleCnt="0"/>
      <dgm:spPr/>
    </dgm:pt>
    <dgm:pt modelId="{9891CF63-CC17-9948-A145-A690A601D954}" type="pres">
      <dgm:prSet presAssocID="{8172AED9-19C5-1049-9955-A0368BDADAE6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E2BC77A-5B4E-C34D-8B87-702F0D6D736B}" srcId="{3E49228D-A530-401A-837C-65EAC2F5D124}" destId="{DEBC9227-73E6-4949-8D83-541B1D38F090}" srcOrd="2" destOrd="0" parTransId="{9FD37DCB-994E-034A-AD26-E329A2C11FAB}" sibTransId="{BBD77B1E-D2AF-A146-A38C-032713C8D578}"/>
    <dgm:cxn modelId="{A418AE3B-94CA-B247-9276-2C128C582C0F}" srcId="{3E49228D-A530-401A-837C-65EAC2F5D124}" destId="{8172AED9-19C5-1049-9955-A0368BDADAE6}" srcOrd="5" destOrd="0" parTransId="{FD4FEED5-36B8-874A-A681-B581F598C57F}" sibTransId="{B4EA7EDB-7BB6-E449-8011-4EEF9792001D}"/>
    <dgm:cxn modelId="{C83291BE-8C2E-0A45-946D-181BCD20673D}" srcId="{3E49228D-A530-401A-837C-65EAC2F5D124}" destId="{D6922C23-6BAB-5340-B61F-41AA3447A2AA}" srcOrd="1" destOrd="0" parTransId="{EF253F8F-B113-4747-A641-6BB3346E900F}" sibTransId="{29BDB3AD-A628-6143-B27A-5FFF3458EA99}"/>
    <dgm:cxn modelId="{75177131-03CF-FC45-888E-0E3EA8CAD53F}" type="presOf" srcId="{B442C0D7-FB73-408D-B00F-F3A1ACFD54AE}" destId="{AF72AC15-E175-4984-8AFF-B6D80D58A936}" srcOrd="0" destOrd="0" presId="urn:microsoft.com/office/officeart/2005/8/layout/chevron1"/>
    <dgm:cxn modelId="{E1C5875E-DF0B-6A47-98BE-CA145C58A250}" type="presOf" srcId="{D6922C23-6BAB-5340-B61F-41AA3447A2AA}" destId="{BC016B12-AAFF-3143-85E7-82318F331487}" srcOrd="0" destOrd="0" presId="urn:microsoft.com/office/officeart/2005/8/layout/chevron1"/>
    <dgm:cxn modelId="{FB5AFC69-416D-EE43-9DE0-F9581D52C568}" type="presOf" srcId="{7840183C-628F-8145-89ED-82B121865192}" destId="{E2712FCD-9A98-0D48-9BA0-B3F64254A2EE}" srcOrd="0" destOrd="0" presId="urn:microsoft.com/office/officeart/2005/8/layout/chevron1"/>
    <dgm:cxn modelId="{70B8A378-BCD9-A64A-B589-47C62C7E6624}" srcId="{3E49228D-A530-401A-837C-65EAC2F5D124}" destId="{7840183C-628F-8145-89ED-82B121865192}" srcOrd="3" destOrd="0" parTransId="{3C5CD51B-3C09-6745-B8CD-83C7448C3E7B}" sibTransId="{44CBC0BE-A906-5645-908C-AF378C3646E4}"/>
    <dgm:cxn modelId="{5A86CBB8-F2C2-F942-96F2-E729523F484B}" srcId="{3E49228D-A530-401A-837C-65EAC2F5D124}" destId="{B5754E07-83E6-9249-BEE1-C2AF00F5CFF4}" srcOrd="4" destOrd="0" parTransId="{577543E9-8EE8-D541-8182-7E329B077903}" sibTransId="{0CC21ED2-99D3-C34B-9B1F-9F1BB574B471}"/>
    <dgm:cxn modelId="{DBADF821-6D08-D449-960C-72E37B41D8E6}" type="presOf" srcId="{DEBC9227-73E6-4949-8D83-541B1D38F090}" destId="{57502195-AC59-4A41-88BF-24AA38261C25}" srcOrd="0" destOrd="0" presId="urn:microsoft.com/office/officeart/2005/8/layout/chevron1"/>
    <dgm:cxn modelId="{4B7D45E5-2BA5-7643-AB76-944D1AB16C4B}" type="presOf" srcId="{B5754E07-83E6-9249-BEE1-C2AF00F5CFF4}" destId="{81A33714-E82E-A34C-B666-4F5995D59C20}" srcOrd="0" destOrd="0" presId="urn:microsoft.com/office/officeart/2005/8/layout/chevron1"/>
    <dgm:cxn modelId="{EDE3D521-BF44-2F49-B858-01C9E61845F1}" type="presOf" srcId="{8172AED9-19C5-1049-9955-A0368BDADAE6}" destId="{9891CF63-CC17-9948-A145-A690A601D954}" srcOrd="0" destOrd="0" presId="urn:microsoft.com/office/officeart/2005/8/layout/chevron1"/>
    <dgm:cxn modelId="{EF6AEAE9-7E20-5B4A-8260-10D0AC03C200}" type="presOf" srcId="{3E49228D-A530-401A-837C-65EAC2F5D124}" destId="{D1261B8E-3AD0-49A4-88BB-05BA7F984E9F}" srcOrd="0" destOrd="0" presId="urn:microsoft.com/office/officeart/2005/8/layout/chevron1"/>
    <dgm:cxn modelId="{A948D7F5-C0F2-471B-B235-8C210FA017C6}" srcId="{3E49228D-A530-401A-837C-65EAC2F5D124}" destId="{B442C0D7-FB73-408D-B00F-F3A1ACFD54AE}" srcOrd="0" destOrd="0" parTransId="{6F71B40D-CF09-49A5-A2C5-76923A3626CA}" sibTransId="{30C162B7-DB5B-4260-9942-A8523B6E9C8E}"/>
    <dgm:cxn modelId="{3D15EEC6-0AC3-3849-976B-5B87A771D0B1}" type="presParOf" srcId="{D1261B8E-3AD0-49A4-88BB-05BA7F984E9F}" destId="{AF72AC15-E175-4984-8AFF-B6D80D58A936}" srcOrd="0" destOrd="0" presId="urn:microsoft.com/office/officeart/2005/8/layout/chevron1"/>
    <dgm:cxn modelId="{48E77C5E-7895-D24F-B06A-EBE7D221293F}" type="presParOf" srcId="{D1261B8E-3AD0-49A4-88BB-05BA7F984E9F}" destId="{57AEEC56-DC23-47EC-8B92-23DE3DEF5ECF}" srcOrd="1" destOrd="0" presId="urn:microsoft.com/office/officeart/2005/8/layout/chevron1"/>
    <dgm:cxn modelId="{5C39755B-4704-6349-85B4-C4206DCB011A}" type="presParOf" srcId="{D1261B8E-3AD0-49A4-88BB-05BA7F984E9F}" destId="{BC016B12-AAFF-3143-85E7-82318F331487}" srcOrd="2" destOrd="0" presId="urn:microsoft.com/office/officeart/2005/8/layout/chevron1"/>
    <dgm:cxn modelId="{168DE415-81F1-7B49-B835-9061E474E00D}" type="presParOf" srcId="{D1261B8E-3AD0-49A4-88BB-05BA7F984E9F}" destId="{37421A7F-78A5-3E43-9D0F-B89D3FBB2BF2}" srcOrd="3" destOrd="0" presId="urn:microsoft.com/office/officeart/2005/8/layout/chevron1"/>
    <dgm:cxn modelId="{6EF4EE47-950F-084C-8266-E18822320E4A}" type="presParOf" srcId="{D1261B8E-3AD0-49A4-88BB-05BA7F984E9F}" destId="{57502195-AC59-4A41-88BF-24AA38261C25}" srcOrd="4" destOrd="0" presId="urn:microsoft.com/office/officeart/2005/8/layout/chevron1"/>
    <dgm:cxn modelId="{D418DFBD-3F7C-AA47-B596-30FD1E836759}" type="presParOf" srcId="{D1261B8E-3AD0-49A4-88BB-05BA7F984E9F}" destId="{1ED4EA05-B722-6144-A664-95DD53A63A36}" srcOrd="5" destOrd="0" presId="urn:microsoft.com/office/officeart/2005/8/layout/chevron1"/>
    <dgm:cxn modelId="{864636D5-5A3E-0D4F-823F-65A9A5645161}" type="presParOf" srcId="{D1261B8E-3AD0-49A4-88BB-05BA7F984E9F}" destId="{E2712FCD-9A98-0D48-9BA0-B3F64254A2EE}" srcOrd="6" destOrd="0" presId="urn:microsoft.com/office/officeart/2005/8/layout/chevron1"/>
    <dgm:cxn modelId="{92C64AE3-C246-574E-9E27-0A932B9734FB}" type="presParOf" srcId="{D1261B8E-3AD0-49A4-88BB-05BA7F984E9F}" destId="{AE3182EA-24C5-CE42-B63B-A4F1277D9D3F}" srcOrd="7" destOrd="0" presId="urn:microsoft.com/office/officeart/2005/8/layout/chevron1"/>
    <dgm:cxn modelId="{86F5838C-817C-624D-8F3A-7148A0056493}" type="presParOf" srcId="{D1261B8E-3AD0-49A4-88BB-05BA7F984E9F}" destId="{81A33714-E82E-A34C-B666-4F5995D59C20}" srcOrd="8" destOrd="0" presId="urn:microsoft.com/office/officeart/2005/8/layout/chevron1"/>
    <dgm:cxn modelId="{4C971B08-3595-CA4D-BAC7-35190B3AFFD9}" type="presParOf" srcId="{D1261B8E-3AD0-49A4-88BB-05BA7F984E9F}" destId="{E7A3ECF6-AB44-9045-A069-BB8F85400F2E}" srcOrd="9" destOrd="0" presId="urn:microsoft.com/office/officeart/2005/8/layout/chevron1"/>
    <dgm:cxn modelId="{92FD3FF6-9F22-194C-BAFF-E2451DE3AD82}" type="presParOf" srcId="{D1261B8E-3AD0-49A4-88BB-05BA7F984E9F}" destId="{9891CF63-CC17-9948-A145-A690A601D954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FE56BB-1D14-0A49-83E4-2ECC0F0DAD2B}" type="doc">
      <dgm:prSet loTypeId="urn:microsoft.com/office/officeart/2005/8/layout/radial3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F8AD88B3-7E6C-DA49-9332-197A23024E68}">
      <dgm:prSet phldrT="[Testo]" custT="1"/>
      <dgm:spPr/>
      <dgm:t>
        <a:bodyPr/>
        <a:lstStyle/>
        <a:p>
          <a:r>
            <a:rPr lang="it-IT" sz="2000" noProof="0" dirty="0" smtClean="0"/>
            <a:t>SERVIZIO A 360°</a:t>
          </a:r>
          <a:endParaRPr lang="it-IT" sz="2000" noProof="0" dirty="0"/>
        </a:p>
      </dgm:t>
    </dgm:pt>
    <dgm:pt modelId="{489E3BAF-BEA5-964D-8A75-FBE2ADF68F2F}" type="parTrans" cxnId="{052B46E1-A008-F643-9AA1-0015CE95F87F}">
      <dgm:prSet/>
      <dgm:spPr/>
      <dgm:t>
        <a:bodyPr/>
        <a:lstStyle/>
        <a:p>
          <a:endParaRPr lang="it-IT" noProof="0"/>
        </a:p>
      </dgm:t>
    </dgm:pt>
    <dgm:pt modelId="{58B82D7D-58F0-3142-86EB-82211A63DBEC}" type="sibTrans" cxnId="{052B46E1-A008-F643-9AA1-0015CE95F87F}">
      <dgm:prSet/>
      <dgm:spPr/>
      <dgm:t>
        <a:bodyPr/>
        <a:lstStyle/>
        <a:p>
          <a:endParaRPr lang="it-IT" noProof="0"/>
        </a:p>
      </dgm:t>
    </dgm:pt>
    <dgm:pt modelId="{3AD4D9C3-B666-B145-826D-76F09D1F0E1A}">
      <dgm:prSet phldrT="[Testo]" custT="1"/>
      <dgm:spPr/>
      <dgm:t>
        <a:bodyPr/>
        <a:lstStyle/>
        <a:p>
          <a:r>
            <a:rPr lang="it-IT" sz="1300" noProof="0" smtClean="0"/>
            <a:t>Servizi di benvenuto</a:t>
          </a:r>
          <a:endParaRPr lang="it-IT" sz="1300" noProof="0"/>
        </a:p>
      </dgm:t>
    </dgm:pt>
    <dgm:pt modelId="{A4389ED9-85C7-5645-8DE1-B8AC9E6EFA61}" type="parTrans" cxnId="{642B82C9-DEC9-8A42-988D-744AD5A39F64}">
      <dgm:prSet/>
      <dgm:spPr/>
      <dgm:t>
        <a:bodyPr/>
        <a:lstStyle/>
        <a:p>
          <a:endParaRPr lang="it-IT" noProof="0"/>
        </a:p>
      </dgm:t>
    </dgm:pt>
    <dgm:pt modelId="{061BC579-8F2C-824C-9B1C-D4EA4A2966D5}" type="sibTrans" cxnId="{642B82C9-DEC9-8A42-988D-744AD5A39F64}">
      <dgm:prSet/>
      <dgm:spPr/>
      <dgm:t>
        <a:bodyPr/>
        <a:lstStyle/>
        <a:p>
          <a:endParaRPr lang="it-IT" noProof="0"/>
        </a:p>
      </dgm:t>
    </dgm:pt>
    <dgm:pt modelId="{87FABF62-9282-8D47-9403-970BE5B15495}">
      <dgm:prSet phldrT="[Testo]" custT="1"/>
      <dgm:spPr/>
      <dgm:t>
        <a:bodyPr/>
        <a:lstStyle/>
        <a:p>
          <a:r>
            <a:rPr lang="it-IT" sz="1300" noProof="0" smtClean="0"/>
            <a:t>Corsi di lingua e cultura italiana</a:t>
          </a:r>
          <a:endParaRPr lang="it-IT" sz="1300" noProof="0"/>
        </a:p>
      </dgm:t>
    </dgm:pt>
    <dgm:pt modelId="{8F36399B-185A-2347-B4C3-A7EA050D85E9}" type="parTrans" cxnId="{DA18003E-B32C-7942-BC9A-58947F4AA8E1}">
      <dgm:prSet/>
      <dgm:spPr/>
      <dgm:t>
        <a:bodyPr/>
        <a:lstStyle/>
        <a:p>
          <a:endParaRPr lang="it-IT" noProof="0"/>
        </a:p>
      </dgm:t>
    </dgm:pt>
    <dgm:pt modelId="{29DF61DE-068E-F846-8A0B-6D2DF203932C}" type="sibTrans" cxnId="{DA18003E-B32C-7942-BC9A-58947F4AA8E1}">
      <dgm:prSet/>
      <dgm:spPr/>
      <dgm:t>
        <a:bodyPr/>
        <a:lstStyle/>
        <a:p>
          <a:endParaRPr lang="it-IT" noProof="0"/>
        </a:p>
      </dgm:t>
    </dgm:pt>
    <dgm:pt modelId="{AFB024ED-29EF-A148-B7CF-3C31217E8354}">
      <dgm:prSet phldrT="[Testo]" custT="1"/>
      <dgm:spPr/>
      <dgm:t>
        <a:bodyPr/>
        <a:lstStyle/>
        <a:p>
          <a:r>
            <a:rPr lang="it-IT" sz="1600" noProof="0" dirty="0" smtClean="0"/>
            <a:t>Alloggio</a:t>
          </a:r>
        </a:p>
      </dgm:t>
    </dgm:pt>
    <dgm:pt modelId="{46B0FF37-2C9D-7E49-9F01-FC2B95A8A634}" type="parTrans" cxnId="{F1F0B4B2-EA4A-F844-8F91-BA42DAB1FA41}">
      <dgm:prSet/>
      <dgm:spPr/>
      <dgm:t>
        <a:bodyPr/>
        <a:lstStyle/>
        <a:p>
          <a:endParaRPr lang="it-IT" noProof="0"/>
        </a:p>
      </dgm:t>
    </dgm:pt>
    <dgm:pt modelId="{6377A1CE-209E-EF40-88EE-49C3BEA008DC}" type="sibTrans" cxnId="{F1F0B4B2-EA4A-F844-8F91-BA42DAB1FA41}">
      <dgm:prSet/>
      <dgm:spPr/>
      <dgm:t>
        <a:bodyPr/>
        <a:lstStyle/>
        <a:p>
          <a:endParaRPr lang="it-IT" noProof="0"/>
        </a:p>
      </dgm:t>
    </dgm:pt>
    <dgm:pt modelId="{4375C928-E3AC-5E43-AD9C-BF108DD1E727}">
      <dgm:prSet phldrT="[Testo]"/>
      <dgm:spPr/>
      <dgm:t>
        <a:bodyPr/>
        <a:lstStyle/>
        <a:p>
          <a:r>
            <a:rPr lang="it-IT" noProof="0" dirty="0" smtClean="0"/>
            <a:t>24/24 Disponibilità (numero SOS)</a:t>
          </a:r>
          <a:endParaRPr lang="it-IT" noProof="0" dirty="0"/>
        </a:p>
      </dgm:t>
    </dgm:pt>
    <dgm:pt modelId="{7F14323A-BE78-944D-8C78-E0103355E5BC}" type="parTrans" cxnId="{837F0A08-229E-1E46-8575-3ADBFA3C405D}">
      <dgm:prSet/>
      <dgm:spPr/>
      <dgm:t>
        <a:bodyPr/>
        <a:lstStyle/>
        <a:p>
          <a:endParaRPr lang="it-IT" noProof="0"/>
        </a:p>
      </dgm:t>
    </dgm:pt>
    <dgm:pt modelId="{8FE8CFAE-3510-B64C-8E2E-7C0B23CA26EB}" type="sibTrans" cxnId="{837F0A08-229E-1E46-8575-3ADBFA3C405D}">
      <dgm:prSet/>
      <dgm:spPr/>
      <dgm:t>
        <a:bodyPr/>
        <a:lstStyle/>
        <a:p>
          <a:endParaRPr lang="it-IT" noProof="0"/>
        </a:p>
      </dgm:t>
    </dgm:pt>
    <dgm:pt modelId="{50D83F99-4826-BA40-AAD9-D5E9CBF1AACF}">
      <dgm:prSet phldrT="[Testo]"/>
      <dgm:spPr/>
      <dgm:t>
        <a:bodyPr/>
        <a:lstStyle/>
        <a:p>
          <a:r>
            <a:rPr lang="it-IT" noProof="0" smtClean="0"/>
            <a:t>Transfer</a:t>
          </a:r>
          <a:endParaRPr lang="it-IT" noProof="0"/>
        </a:p>
      </dgm:t>
    </dgm:pt>
    <dgm:pt modelId="{F36EEFDA-5EF9-D047-9E56-024873CE6EA3}" type="parTrans" cxnId="{ED24F8C8-377E-F548-BEB7-1E9D3FB32F14}">
      <dgm:prSet/>
      <dgm:spPr/>
      <dgm:t>
        <a:bodyPr/>
        <a:lstStyle/>
        <a:p>
          <a:endParaRPr lang="it-IT" noProof="0"/>
        </a:p>
      </dgm:t>
    </dgm:pt>
    <dgm:pt modelId="{1F3A016F-8831-794D-941C-9DFE8366769B}" type="sibTrans" cxnId="{ED24F8C8-377E-F548-BEB7-1E9D3FB32F14}">
      <dgm:prSet/>
      <dgm:spPr/>
      <dgm:t>
        <a:bodyPr/>
        <a:lstStyle/>
        <a:p>
          <a:endParaRPr lang="it-IT" noProof="0"/>
        </a:p>
      </dgm:t>
    </dgm:pt>
    <dgm:pt modelId="{F0AC2D90-B991-FE40-BDC6-6AC78CB7F8F5}">
      <dgm:prSet phldrT="[Testo]"/>
      <dgm:spPr/>
      <dgm:t>
        <a:bodyPr/>
        <a:lstStyle/>
        <a:p>
          <a:r>
            <a:rPr lang="it-IT" noProof="0" dirty="0" smtClean="0"/>
            <a:t>Attività</a:t>
          </a:r>
        </a:p>
        <a:p>
          <a:r>
            <a:rPr lang="it-IT" noProof="0" dirty="0" smtClean="0"/>
            <a:t>didattiche </a:t>
          </a:r>
          <a:endParaRPr lang="it-IT" noProof="0" dirty="0"/>
        </a:p>
      </dgm:t>
    </dgm:pt>
    <dgm:pt modelId="{0F7ECDC4-5D5C-784C-8C30-784696C786F9}" type="parTrans" cxnId="{2A551038-1452-214C-AFC7-CE515231A98F}">
      <dgm:prSet/>
      <dgm:spPr/>
      <dgm:t>
        <a:bodyPr/>
        <a:lstStyle/>
        <a:p>
          <a:endParaRPr lang="it-IT" noProof="0"/>
        </a:p>
      </dgm:t>
    </dgm:pt>
    <dgm:pt modelId="{9225C7E5-B2E7-3D4D-A136-9C9DEB0A1985}" type="sibTrans" cxnId="{2A551038-1452-214C-AFC7-CE515231A98F}">
      <dgm:prSet/>
      <dgm:spPr/>
      <dgm:t>
        <a:bodyPr/>
        <a:lstStyle/>
        <a:p>
          <a:endParaRPr lang="it-IT" noProof="0"/>
        </a:p>
      </dgm:t>
    </dgm:pt>
    <dgm:pt modelId="{9745C975-8BA0-8A41-84F0-824A84073CFD}">
      <dgm:prSet phldrT="[Testo]" custT="1"/>
      <dgm:spPr/>
      <dgm:t>
        <a:bodyPr/>
        <a:lstStyle/>
        <a:p>
          <a:r>
            <a:rPr lang="it-IT" sz="1100" noProof="0" dirty="0" smtClean="0"/>
            <a:t>Organizzazione</a:t>
          </a:r>
          <a:endParaRPr lang="it-IT" sz="1100" noProof="0" dirty="0"/>
        </a:p>
      </dgm:t>
    </dgm:pt>
    <dgm:pt modelId="{9CD19BAD-2293-D846-8AB3-15B280F1CC25}" type="parTrans" cxnId="{EED0528E-57D5-3D4C-B05F-C829CA7336FE}">
      <dgm:prSet/>
      <dgm:spPr/>
      <dgm:t>
        <a:bodyPr/>
        <a:lstStyle/>
        <a:p>
          <a:endParaRPr lang="it-IT" noProof="0"/>
        </a:p>
      </dgm:t>
    </dgm:pt>
    <dgm:pt modelId="{2BB287BB-FAC5-2549-ACCC-6B5C7D5C5298}" type="sibTrans" cxnId="{EED0528E-57D5-3D4C-B05F-C829CA7336FE}">
      <dgm:prSet/>
      <dgm:spPr/>
      <dgm:t>
        <a:bodyPr/>
        <a:lstStyle/>
        <a:p>
          <a:endParaRPr lang="it-IT" noProof="0"/>
        </a:p>
      </dgm:t>
    </dgm:pt>
    <dgm:pt modelId="{DBF2616F-3596-484F-A6ED-1AA4CC82D8CE}">
      <dgm:prSet phldrT="[Testo]" custT="1"/>
      <dgm:spPr/>
      <dgm:t>
        <a:bodyPr/>
        <a:lstStyle/>
        <a:p>
          <a:r>
            <a:rPr lang="it-IT" sz="1200" noProof="0" dirty="0" smtClean="0"/>
            <a:t>Soddisfazione </a:t>
          </a:r>
          <a:r>
            <a:rPr lang="it-IT" sz="1300" noProof="0" dirty="0" smtClean="0"/>
            <a:t>dello studente</a:t>
          </a:r>
          <a:endParaRPr lang="it-IT" sz="1200" noProof="0" dirty="0"/>
        </a:p>
      </dgm:t>
    </dgm:pt>
    <dgm:pt modelId="{DE4586B2-B915-9746-A2F7-60D97811D9DF}" type="sibTrans" cxnId="{B93E4CE4-2BDF-E043-A14C-F3D6AD051140}">
      <dgm:prSet/>
      <dgm:spPr/>
      <dgm:t>
        <a:bodyPr/>
        <a:lstStyle/>
        <a:p>
          <a:endParaRPr lang="it-IT" noProof="0"/>
        </a:p>
      </dgm:t>
    </dgm:pt>
    <dgm:pt modelId="{9C45F62F-1CA1-A04A-BF59-55D0455AC365}" type="parTrans" cxnId="{B93E4CE4-2BDF-E043-A14C-F3D6AD051140}">
      <dgm:prSet/>
      <dgm:spPr/>
      <dgm:t>
        <a:bodyPr/>
        <a:lstStyle/>
        <a:p>
          <a:endParaRPr lang="it-IT" noProof="0"/>
        </a:p>
      </dgm:t>
    </dgm:pt>
    <dgm:pt modelId="{8BCFEAD4-7B7C-A549-8470-B805FE7CDF75}" type="pres">
      <dgm:prSet presAssocID="{14FE56BB-1D14-0A49-83E4-2ECC0F0DAD2B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945B5F1-70D2-734E-9E0A-1E846C328466}" type="pres">
      <dgm:prSet presAssocID="{14FE56BB-1D14-0A49-83E4-2ECC0F0DAD2B}" presName="radial" presStyleCnt="0">
        <dgm:presLayoutVars>
          <dgm:animLvl val="ctr"/>
        </dgm:presLayoutVars>
      </dgm:prSet>
      <dgm:spPr/>
    </dgm:pt>
    <dgm:pt modelId="{1842C441-A358-8042-AEE5-9D32E2DEF54D}" type="pres">
      <dgm:prSet presAssocID="{F8AD88B3-7E6C-DA49-9332-197A23024E68}" presName="centerShape" presStyleLbl="vennNode1" presStyleIdx="0" presStyleCnt="9"/>
      <dgm:spPr/>
      <dgm:t>
        <a:bodyPr/>
        <a:lstStyle/>
        <a:p>
          <a:endParaRPr lang="it-IT"/>
        </a:p>
      </dgm:t>
    </dgm:pt>
    <dgm:pt modelId="{75A21208-1E84-C949-8FAF-55ABA1AED54D}" type="pres">
      <dgm:prSet presAssocID="{DBF2616F-3596-484F-A6ED-1AA4CC82D8CE}" presName="node" presStyleLbl="vennNode1" presStyleIdx="1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7D2CDDA-10FA-B846-8727-F5FDEC461D56}" type="pres">
      <dgm:prSet presAssocID="{3AD4D9C3-B666-B145-826D-76F09D1F0E1A}" presName="node" presStyleLbl="vennNode1" presStyleIdx="2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B41F075-BD13-C844-B3AD-4DEE951B58BC}" type="pres">
      <dgm:prSet presAssocID="{87FABF62-9282-8D47-9403-970BE5B15495}" presName="node" presStyleLbl="vennNode1" presStyleIdx="3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40DC3B6-6B96-CF45-B34A-AF05A41371C9}" type="pres">
      <dgm:prSet presAssocID="{AFB024ED-29EF-A148-B7CF-3C31217E8354}" presName="node" presStyleLbl="venn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361175F-52EB-A244-8DB2-DD4F1975AA97}" type="pres">
      <dgm:prSet presAssocID="{4375C928-E3AC-5E43-AD9C-BF108DD1E727}" presName="node" presStyleLbl="venn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D928BD6-BD3B-2D4C-87C4-AC45B2668FD5}" type="pres">
      <dgm:prSet presAssocID="{50D83F99-4826-BA40-AAD9-D5E9CBF1AACF}" presName="node" presStyleLbl="vennNode1" presStyleIdx="6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B2A7AEB-8C61-EB47-97B8-987B5FF1B0D9}" type="pres">
      <dgm:prSet presAssocID="{F0AC2D90-B991-FE40-BDC6-6AC78CB7F8F5}" presName="node" presStyleLbl="venn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4AF829-C107-5C4D-9A5D-11CB935A24E2}" type="pres">
      <dgm:prSet presAssocID="{9745C975-8BA0-8A41-84F0-824A84073CFD}" presName="node" presStyleLbl="vennNode1" presStyleIdx="8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42B82C9-DEC9-8A42-988D-744AD5A39F64}" srcId="{F8AD88B3-7E6C-DA49-9332-197A23024E68}" destId="{3AD4D9C3-B666-B145-826D-76F09D1F0E1A}" srcOrd="1" destOrd="0" parTransId="{A4389ED9-85C7-5645-8DE1-B8AC9E6EFA61}" sibTransId="{061BC579-8F2C-824C-9B1C-D4EA4A2966D5}"/>
    <dgm:cxn modelId="{052B46E1-A008-F643-9AA1-0015CE95F87F}" srcId="{14FE56BB-1D14-0A49-83E4-2ECC0F0DAD2B}" destId="{F8AD88B3-7E6C-DA49-9332-197A23024E68}" srcOrd="0" destOrd="0" parTransId="{489E3BAF-BEA5-964D-8A75-FBE2ADF68F2F}" sibTransId="{58B82D7D-58F0-3142-86EB-82211A63DBEC}"/>
    <dgm:cxn modelId="{5A9C0A76-B811-954B-8951-0D40048CF44E}" type="presOf" srcId="{14FE56BB-1D14-0A49-83E4-2ECC0F0DAD2B}" destId="{8BCFEAD4-7B7C-A549-8470-B805FE7CDF75}" srcOrd="0" destOrd="0" presId="urn:microsoft.com/office/officeart/2005/8/layout/radial3"/>
    <dgm:cxn modelId="{234227E4-5E54-7E42-869A-A27D3D8FA435}" type="presOf" srcId="{F8AD88B3-7E6C-DA49-9332-197A23024E68}" destId="{1842C441-A358-8042-AEE5-9D32E2DEF54D}" srcOrd="0" destOrd="0" presId="urn:microsoft.com/office/officeart/2005/8/layout/radial3"/>
    <dgm:cxn modelId="{B93E4CE4-2BDF-E043-A14C-F3D6AD051140}" srcId="{F8AD88B3-7E6C-DA49-9332-197A23024E68}" destId="{DBF2616F-3596-484F-A6ED-1AA4CC82D8CE}" srcOrd="0" destOrd="0" parTransId="{9C45F62F-1CA1-A04A-BF59-55D0455AC365}" sibTransId="{DE4586B2-B915-9746-A2F7-60D97811D9DF}"/>
    <dgm:cxn modelId="{F0E553E5-C279-FA40-A047-F8EB1CD227EC}" type="presOf" srcId="{3AD4D9C3-B666-B145-826D-76F09D1F0E1A}" destId="{57D2CDDA-10FA-B846-8727-F5FDEC461D56}" srcOrd="0" destOrd="0" presId="urn:microsoft.com/office/officeart/2005/8/layout/radial3"/>
    <dgm:cxn modelId="{DA18003E-B32C-7942-BC9A-58947F4AA8E1}" srcId="{F8AD88B3-7E6C-DA49-9332-197A23024E68}" destId="{87FABF62-9282-8D47-9403-970BE5B15495}" srcOrd="2" destOrd="0" parTransId="{8F36399B-185A-2347-B4C3-A7EA050D85E9}" sibTransId="{29DF61DE-068E-F846-8A0B-6D2DF203932C}"/>
    <dgm:cxn modelId="{837F0A08-229E-1E46-8575-3ADBFA3C405D}" srcId="{F8AD88B3-7E6C-DA49-9332-197A23024E68}" destId="{4375C928-E3AC-5E43-AD9C-BF108DD1E727}" srcOrd="4" destOrd="0" parTransId="{7F14323A-BE78-944D-8C78-E0103355E5BC}" sibTransId="{8FE8CFAE-3510-B64C-8E2E-7C0B23CA26EB}"/>
    <dgm:cxn modelId="{F1F0B4B2-EA4A-F844-8F91-BA42DAB1FA41}" srcId="{F8AD88B3-7E6C-DA49-9332-197A23024E68}" destId="{AFB024ED-29EF-A148-B7CF-3C31217E8354}" srcOrd="3" destOrd="0" parTransId="{46B0FF37-2C9D-7E49-9F01-FC2B95A8A634}" sibTransId="{6377A1CE-209E-EF40-88EE-49C3BEA008DC}"/>
    <dgm:cxn modelId="{ED24F8C8-377E-F548-BEB7-1E9D3FB32F14}" srcId="{F8AD88B3-7E6C-DA49-9332-197A23024E68}" destId="{50D83F99-4826-BA40-AAD9-D5E9CBF1AACF}" srcOrd="5" destOrd="0" parTransId="{F36EEFDA-5EF9-D047-9E56-024873CE6EA3}" sibTransId="{1F3A016F-8831-794D-941C-9DFE8366769B}"/>
    <dgm:cxn modelId="{166827C7-777E-8C42-9773-97100D4868F6}" type="presOf" srcId="{4375C928-E3AC-5E43-AD9C-BF108DD1E727}" destId="{6361175F-52EB-A244-8DB2-DD4F1975AA97}" srcOrd="0" destOrd="0" presId="urn:microsoft.com/office/officeart/2005/8/layout/radial3"/>
    <dgm:cxn modelId="{09F88F76-E97C-9446-A81F-38AB59F23F6F}" type="presOf" srcId="{50D83F99-4826-BA40-AAD9-D5E9CBF1AACF}" destId="{2D928BD6-BD3B-2D4C-87C4-AC45B2668FD5}" srcOrd="0" destOrd="0" presId="urn:microsoft.com/office/officeart/2005/8/layout/radial3"/>
    <dgm:cxn modelId="{7617CC4E-7888-9E48-8C15-81E3755A6175}" type="presOf" srcId="{87FABF62-9282-8D47-9403-970BE5B15495}" destId="{7B41F075-BD13-C844-B3AD-4DEE951B58BC}" srcOrd="0" destOrd="0" presId="urn:microsoft.com/office/officeart/2005/8/layout/radial3"/>
    <dgm:cxn modelId="{EED0528E-57D5-3D4C-B05F-C829CA7336FE}" srcId="{F8AD88B3-7E6C-DA49-9332-197A23024E68}" destId="{9745C975-8BA0-8A41-84F0-824A84073CFD}" srcOrd="7" destOrd="0" parTransId="{9CD19BAD-2293-D846-8AB3-15B280F1CC25}" sibTransId="{2BB287BB-FAC5-2549-ACCC-6B5C7D5C5298}"/>
    <dgm:cxn modelId="{2A551038-1452-214C-AFC7-CE515231A98F}" srcId="{F8AD88B3-7E6C-DA49-9332-197A23024E68}" destId="{F0AC2D90-B991-FE40-BDC6-6AC78CB7F8F5}" srcOrd="6" destOrd="0" parTransId="{0F7ECDC4-5D5C-784C-8C30-784696C786F9}" sibTransId="{9225C7E5-B2E7-3D4D-A136-9C9DEB0A1985}"/>
    <dgm:cxn modelId="{69D2E7EB-7AF0-FE45-B7AC-F85322BDE2D8}" type="presOf" srcId="{F0AC2D90-B991-FE40-BDC6-6AC78CB7F8F5}" destId="{7B2A7AEB-8C61-EB47-97B8-987B5FF1B0D9}" srcOrd="0" destOrd="0" presId="urn:microsoft.com/office/officeart/2005/8/layout/radial3"/>
    <dgm:cxn modelId="{1BBDB9FD-4F98-B34F-AC8B-32F3AB220926}" type="presOf" srcId="{AFB024ED-29EF-A148-B7CF-3C31217E8354}" destId="{740DC3B6-6B96-CF45-B34A-AF05A41371C9}" srcOrd="0" destOrd="0" presId="urn:microsoft.com/office/officeart/2005/8/layout/radial3"/>
    <dgm:cxn modelId="{0534FF22-8486-8049-9864-F35E6DDB1DEC}" type="presOf" srcId="{9745C975-8BA0-8A41-84F0-824A84073CFD}" destId="{524AF829-C107-5C4D-9A5D-11CB935A24E2}" srcOrd="0" destOrd="0" presId="urn:microsoft.com/office/officeart/2005/8/layout/radial3"/>
    <dgm:cxn modelId="{E135B02B-A616-AC4A-90CF-6652652C5BAD}" type="presOf" srcId="{DBF2616F-3596-484F-A6ED-1AA4CC82D8CE}" destId="{75A21208-1E84-C949-8FAF-55ABA1AED54D}" srcOrd="0" destOrd="0" presId="urn:microsoft.com/office/officeart/2005/8/layout/radial3"/>
    <dgm:cxn modelId="{5288A45B-B767-3A4F-B4CA-1EBFCF7D7B99}" type="presParOf" srcId="{8BCFEAD4-7B7C-A549-8470-B805FE7CDF75}" destId="{0945B5F1-70D2-734E-9E0A-1E846C328466}" srcOrd="0" destOrd="0" presId="urn:microsoft.com/office/officeart/2005/8/layout/radial3"/>
    <dgm:cxn modelId="{F12C4C4D-91C7-634B-8E01-414C016EED47}" type="presParOf" srcId="{0945B5F1-70D2-734E-9E0A-1E846C328466}" destId="{1842C441-A358-8042-AEE5-9D32E2DEF54D}" srcOrd="0" destOrd="0" presId="urn:microsoft.com/office/officeart/2005/8/layout/radial3"/>
    <dgm:cxn modelId="{6837DC27-ABF7-614B-8DB0-29F472A66AD5}" type="presParOf" srcId="{0945B5F1-70D2-734E-9E0A-1E846C328466}" destId="{75A21208-1E84-C949-8FAF-55ABA1AED54D}" srcOrd="1" destOrd="0" presId="urn:microsoft.com/office/officeart/2005/8/layout/radial3"/>
    <dgm:cxn modelId="{64658402-5243-C148-82DF-748460150F18}" type="presParOf" srcId="{0945B5F1-70D2-734E-9E0A-1E846C328466}" destId="{57D2CDDA-10FA-B846-8727-F5FDEC461D56}" srcOrd="2" destOrd="0" presId="urn:microsoft.com/office/officeart/2005/8/layout/radial3"/>
    <dgm:cxn modelId="{6C5C32FA-F779-B04A-9010-1288624F52CC}" type="presParOf" srcId="{0945B5F1-70D2-734E-9E0A-1E846C328466}" destId="{7B41F075-BD13-C844-B3AD-4DEE951B58BC}" srcOrd="3" destOrd="0" presId="urn:microsoft.com/office/officeart/2005/8/layout/radial3"/>
    <dgm:cxn modelId="{16E49305-F18D-994B-99FC-E06B7A4B2FBC}" type="presParOf" srcId="{0945B5F1-70D2-734E-9E0A-1E846C328466}" destId="{740DC3B6-6B96-CF45-B34A-AF05A41371C9}" srcOrd="4" destOrd="0" presId="urn:microsoft.com/office/officeart/2005/8/layout/radial3"/>
    <dgm:cxn modelId="{4E3E5140-89AB-E641-8A50-E3D85A1FADC2}" type="presParOf" srcId="{0945B5F1-70D2-734E-9E0A-1E846C328466}" destId="{6361175F-52EB-A244-8DB2-DD4F1975AA97}" srcOrd="5" destOrd="0" presId="urn:microsoft.com/office/officeart/2005/8/layout/radial3"/>
    <dgm:cxn modelId="{86262F8B-DD89-4B43-9E79-D64EAF26A229}" type="presParOf" srcId="{0945B5F1-70D2-734E-9E0A-1E846C328466}" destId="{2D928BD6-BD3B-2D4C-87C4-AC45B2668FD5}" srcOrd="6" destOrd="0" presId="urn:microsoft.com/office/officeart/2005/8/layout/radial3"/>
    <dgm:cxn modelId="{9B45D0F1-26D7-3B41-A5C1-B4CF9D676CD2}" type="presParOf" srcId="{0945B5F1-70D2-734E-9E0A-1E846C328466}" destId="{7B2A7AEB-8C61-EB47-97B8-987B5FF1B0D9}" srcOrd="7" destOrd="0" presId="urn:microsoft.com/office/officeart/2005/8/layout/radial3"/>
    <dgm:cxn modelId="{CA992F90-2001-2547-A6F9-0B7B84B6EF52}" type="presParOf" srcId="{0945B5F1-70D2-734E-9E0A-1E846C328466}" destId="{524AF829-C107-5C4D-9A5D-11CB935A24E2}" srcOrd="8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7F2214-E74D-2C4A-B958-BB82AB51802B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9588F56-CB65-3540-9F36-6F00633ED321}">
      <dgm:prSet phldrT="[Testo]" custT="1"/>
      <dgm:spPr/>
      <dgm:t>
        <a:bodyPr/>
        <a:lstStyle/>
        <a:p>
          <a:r>
            <a:rPr lang="it-IT" sz="2600" dirty="0" smtClean="0">
              <a:latin typeface="Trade Gothic LT"/>
              <a:cs typeface="Trade Gothic LT"/>
            </a:rPr>
            <a:t>100 % su misura </a:t>
          </a:r>
        </a:p>
        <a:p>
          <a:r>
            <a:rPr lang="it-IT" sz="2600" dirty="0" smtClean="0">
              <a:latin typeface="Trade Gothic LT"/>
              <a:cs typeface="Trade Gothic LT"/>
            </a:rPr>
            <a:t>personalizzato </a:t>
          </a:r>
        </a:p>
        <a:p>
          <a:r>
            <a:rPr lang="it-IT" sz="2600" dirty="0" smtClean="0">
              <a:latin typeface="Trade Gothic LT"/>
              <a:cs typeface="Trade Gothic LT"/>
            </a:rPr>
            <a:t>per le esigenze dell’insegnante</a:t>
          </a:r>
          <a:endParaRPr lang="it-IT" sz="2600" dirty="0">
            <a:latin typeface="Trade Gothic LT"/>
            <a:cs typeface="Trade Gothic LT"/>
          </a:endParaRPr>
        </a:p>
      </dgm:t>
    </dgm:pt>
    <dgm:pt modelId="{5837C1F3-C1AF-3940-98E6-EC6DA2632898}" type="parTrans" cxnId="{12B25555-6ACC-3F41-B795-2A647E314C01}">
      <dgm:prSet/>
      <dgm:spPr/>
      <dgm:t>
        <a:bodyPr/>
        <a:lstStyle/>
        <a:p>
          <a:endParaRPr lang="it-IT"/>
        </a:p>
      </dgm:t>
    </dgm:pt>
    <dgm:pt modelId="{22BF21C0-A2DB-6642-8D1A-89BC8B18A973}" type="sibTrans" cxnId="{12B25555-6ACC-3F41-B795-2A647E314C01}">
      <dgm:prSet/>
      <dgm:spPr/>
      <dgm:t>
        <a:bodyPr/>
        <a:lstStyle/>
        <a:p>
          <a:endParaRPr lang="it-IT"/>
        </a:p>
      </dgm:t>
    </dgm:pt>
    <dgm:pt modelId="{72258E86-14B3-0B42-9F3D-2DD04E882D8B}">
      <dgm:prSet phldrT="[Testo]" custT="1"/>
      <dgm:spPr/>
      <dgm:t>
        <a:bodyPr/>
        <a:lstStyle/>
        <a:p>
          <a:r>
            <a:rPr lang="it-IT" sz="2000" dirty="0" smtClean="0">
              <a:latin typeface="Trade Gothic LT"/>
              <a:cs typeface="Trade Gothic LT"/>
            </a:rPr>
            <a:t>Lezioni per gruppi preformati anche per brevi periodi</a:t>
          </a:r>
          <a:endParaRPr lang="it-IT" sz="2000" dirty="0">
            <a:latin typeface="Trade Gothic LT"/>
            <a:cs typeface="Trade Gothic LT"/>
          </a:endParaRPr>
        </a:p>
      </dgm:t>
    </dgm:pt>
    <dgm:pt modelId="{7A76C40B-C4AD-4248-BB3A-F6F411A61DCE}" type="parTrans" cxnId="{35DAADB3-6A25-D64E-8223-525025F72371}">
      <dgm:prSet/>
      <dgm:spPr/>
      <dgm:t>
        <a:bodyPr/>
        <a:lstStyle/>
        <a:p>
          <a:endParaRPr lang="it-IT"/>
        </a:p>
      </dgm:t>
    </dgm:pt>
    <dgm:pt modelId="{C7BD95F0-BCB4-8640-8C68-AAB7C279B188}" type="sibTrans" cxnId="{35DAADB3-6A25-D64E-8223-525025F72371}">
      <dgm:prSet/>
      <dgm:spPr/>
      <dgm:t>
        <a:bodyPr/>
        <a:lstStyle/>
        <a:p>
          <a:endParaRPr lang="it-IT"/>
        </a:p>
      </dgm:t>
    </dgm:pt>
    <dgm:pt modelId="{E68B4BDD-BFEF-8D46-8049-A7170A6954A1}">
      <dgm:prSet phldrT="[Testo]" custT="1"/>
      <dgm:spPr/>
      <dgm:t>
        <a:bodyPr/>
        <a:lstStyle/>
        <a:p>
          <a:r>
            <a:rPr lang="it-IT" sz="2000" dirty="0" smtClean="0">
              <a:latin typeface="Trade Gothic LT"/>
              <a:cs typeface="Trade Gothic LT"/>
            </a:rPr>
            <a:t>Lezioni individuali</a:t>
          </a:r>
          <a:endParaRPr lang="it-IT" sz="2000" dirty="0">
            <a:latin typeface="Trade Gothic LT"/>
            <a:cs typeface="Trade Gothic LT"/>
          </a:endParaRPr>
        </a:p>
      </dgm:t>
    </dgm:pt>
    <dgm:pt modelId="{8071715E-2393-8848-899F-3AE0E8D7F928}" type="parTrans" cxnId="{F2439E40-6C2C-634F-A564-7F06EF5BB3E1}">
      <dgm:prSet/>
      <dgm:spPr/>
      <dgm:t>
        <a:bodyPr/>
        <a:lstStyle/>
        <a:p>
          <a:endParaRPr lang="it-IT"/>
        </a:p>
      </dgm:t>
    </dgm:pt>
    <dgm:pt modelId="{DE2F0ED9-444E-404B-ABD3-779D8E92E3F1}" type="sibTrans" cxnId="{F2439E40-6C2C-634F-A564-7F06EF5BB3E1}">
      <dgm:prSet/>
      <dgm:spPr/>
      <dgm:t>
        <a:bodyPr/>
        <a:lstStyle/>
        <a:p>
          <a:endParaRPr lang="it-IT"/>
        </a:p>
      </dgm:t>
    </dgm:pt>
    <dgm:pt modelId="{601484CE-0DE7-374F-AA39-7ACFCF88DA84}">
      <dgm:prSet custScaleX="138932" custScaleY="73701" custRadScaleRad="72535" custRadScaleInc="-66294"/>
      <dgm:spPr/>
      <dgm:t>
        <a:bodyPr/>
        <a:lstStyle/>
        <a:p>
          <a:endParaRPr lang="it-IT"/>
        </a:p>
      </dgm:t>
    </dgm:pt>
    <dgm:pt modelId="{C1BB751D-6399-0745-AFC8-7DD30FDF0136}" type="parTrans" cxnId="{011EAED7-D063-2A46-8069-2E2D5B526F9F}">
      <dgm:prSet custAng="10450089" custScaleX="50038" custLinFactNeighborX="-18150" custLinFactNeighborY="-58713"/>
      <dgm:spPr/>
      <dgm:t>
        <a:bodyPr/>
        <a:lstStyle/>
        <a:p>
          <a:endParaRPr lang="it-IT"/>
        </a:p>
      </dgm:t>
    </dgm:pt>
    <dgm:pt modelId="{233BD350-D4B8-114D-A4BA-E186F8F46FAB}" type="sibTrans" cxnId="{011EAED7-D063-2A46-8069-2E2D5B526F9F}">
      <dgm:prSet/>
      <dgm:spPr/>
      <dgm:t>
        <a:bodyPr/>
        <a:lstStyle/>
        <a:p>
          <a:endParaRPr lang="it-IT"/>
        </a:p>
      </dgm:t>
    </dgm:pt>
    <dgm:pt modelId="{9846EC8C-5860-7D41-9390-09E59F710480}" type="pres">
      <dgm:prSet presAssocID="{F67F2214-E74D-2C4A-B958-BB82AB51802B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E61F1E7-1102-F449-A85F-14BC2577BCAE}" type="pres">
      <dgm:prSet presAssocID="{19588F56-CB65-3540-9F36-6F00633ED321}" presName="centerShape" presStyleLbl="node0" presStyleIdx="0" presStyleCnt="1" custScaleX="305940" custScaleY="76611" custLinFactNeighborX="326" custLinFactNeighborY="-36389"/>
      <dgm:spPr/>
      <dgm:t>
        <a:bodyPr/>
        <a:lstStyle/>
        <a:p>
          <a:endParaRPr lang="it-IT"/>
        </a:p>
      </dgm:t>
    </dgm:pt>
    <dgm:pt modelId="{2BD8F86B-E4C0-FA4B-A534-B5CBCB1820F0}" type="pres">
      <dgm:prSet presAssocID="{7A76C40B-C4AD-4248-BB3A-F6F411A61DCE}" presName="parTrans" presStyleLbl="bgSibTrans2D1" presStyleIdx="0" presStyleCnt="2" custAng="10450089" custScaleX="55898" custLinFactNeighborX="-18150" custLinFactNeighborY="-58713"/>
      <dgm:spPr/>
      <dgm:t>
        <a:bodyPr/>
        <a:lstStyle/>
        <a:p>
          <a:endParaRPr lang="it-IT"/>
        </a:p>
      </dgm:t>
    </dgm:pt>
    <dgm:pt modelId="{E684C8DA-CF5A-2F41-8169-E115DC1B8E15}" type="pres">
      <dgm:prSet presAssocID="{72258E86-14B3-0B42-9F3D-2DD04E882D8B}" presName="node" presStyleLbl="node1" presStyleIdx="0" presStyleCnt="2" custScaleX="171471" custScaleY="73701" custRadScaleRad="66083" custRadScaleInc="-6585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299F668-056C-B44D-97C4-28C4261F60D5}" type="pres">
      <dgm:prSet presAssocID="{8071715E-2393-8848-899F-3AE0E8D7F928}" presName="parTrans" presStyleLbl="bgSibTrans2D1" presStyleIdx="1" presStyleCnt="2" custAng="10559401" custScaleX="58657" custLinFactNeighborX="19768" custLinFactNeighborY="-56408"/>
      <dgm:spPr/>
      <dgm:t>
        <a:bodyPr/>
        <a:lstStyle/>
        <a:p>
          <a:endParaRPr lang="it-IT"/>
        </a:p>
      </dgm:t>
    </dgm:pt>
    <dgm:pt modelId="{D435D858-7EBB-B045-9866-3DD096BF6EDA}" type="pres">
      <dgm:prSet presAssocID="{E68B4BDD-BFEF-8D46-8049-A7170A6954A1}" presName="node" presStyleLbl="node1" presStyleIdx="1" presStyleCnt="2" custScaleX="166965" custScaleY="73080" custRadScaleRad="67998" custRadScaleInc="6522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3DBBC842-B3A1-C840-A6BE-55CE8C48DA5D}" type="presOf" srcId="{72258E86-14B3-0B42-9F3D-2DD04E882D8B}" destId="{E684C8DA-CF5A-2F41-8169-E115DC1B8E15}" srcOrd="0" destOrd="0" presId="urn:microsoft.com/office/officeart/2005/8/layout/radial4"/>
    <dgm:cxn modelId="{12B25555-6ACC-3F41-B795-2A647E314C01}" srcId="{F67F2214-E74D-2C4A-B958-BB82AB51802B}" destId="{19588F56-CB65-3540-9F36-6F00633ED321}" srcOrd="0" destOrd="0" parTransId="{5837C1F3-C1AF-3940-98E6-EC6DA2632898}" sibTransId="{22BF21C0-A2DB-6642-8D1A-89BC8B18A973}"/>
    <dgm:cxn modelId="{3789F45C-8976-9748-99FA-50619FE8B475}" type="presOf" srcId="{19588F56-CB65-3540-9F36-6F00633ED321}" destId="{DE61F1E7-1102-F449-A85F-14BC2577BCAE}" srcOrd="0" destOrd="0" presId="urn:microsoft.com/office/officeart/2005/8/layout/radial4"/>
    <dgm:cxn modelId="{CFB98B77-581B-D643-B5D5-695D990A2E50}" type="presOf" srcId="{E68B4BDD-BFEF-8D46-8049-A7170A6954A1}" destId="{D435D858-7EBB-B045-9866-3DD096BF6EDA}" srcOrd="0" destOrd="0" presId="urn:microsoft.com/office/officeart/2005/8/layout/radial4"/>
    <dgm:cxn modelId="{F2439E40-6C2C-634F-A564-7F06EF5BB3E1}" srcId="{19588F56-CB65-3540-9F36-6F00633ED321}" destId="{E68B4BDD-BFEF-8D46-8049-A7170A6954A1}" srcOrd="1" destOrd="0" parTransId="{8071715E-2393-8848-899F-3AE0E8D7F928}" sibTransId="{DE2F0ED9-444E-404B-ABD3-779D8E92E3F1}"/>
    <dgm:cxn modelId="{37DB940C-23B4-204E-9282-11FC696B2084}" type="presOf" srcId="{F67F2214-E74D-2C4A-B958-BB82AB51802B}" destId="{9846EC8C-5860-7D41-9390-09E59F710480}" srcOrd="0" destOrd="0" presId="urn:microsoft.com/office/officeart/2005/8/layout/radial4"/>
    <dgm:cxn modelId="{35DAADB3-6A25-D64E-8223-525025F72371}" srcId="{19588F56-CB65-3540-9F36-6F00633ED321}" destId="{72258E86-14B3-0B42-9F3D-2DD04E882D8B}" srcOrd="0" destOrd="0" parTransId="{7A76C40B-C4AD-4248-BB3A-F6F411A61DCE}" sibTransId="{C7BD95F0-BCB4-8640-8C68-AAB7C279B188}"/>
    <dgm:cxn modelId="{ACBD1E2B-BE85-904C-B560-2A25D752F014}" type="presOf" srcId="{7A76C40B-C4AD-4248-BB3A-F6F411A61DCE}" destId="{2BD8F86B-E4C0-FA4B-A534-B5CBCB1820F0}" srcOrd="0" destOrd="0" presId="urn:microsoft.com/office/officeart/2005/8/layout/radial4"/>
    <dgm:cxn modelId="{442DE980-AC31-4747-A563-0F14F96F7AD9}" type="presOf" srcId="{8071715E-2393-8848-899F-3AE0E8D7F928}" destId="{5299F668-056C-B44D-97C4-28C4261F60D5}" srcOrd="0" destOrd="0" presId="urn:microsoft.com/office/officeart/2005/8/layout/radial4"/>
    <dgm:cxn modelId="{011EAED7-D063-2A46-8069-2E2D5B526F9F}" srcId="{F67F2214-E74D-2C4A-B958-BB82AB51802B}" destId="{601484CE-0DE7-374F-AA39-7ACFCF88DA84}" srcOrd="1" destOrd="0" parTransId="{C1BB751D-6399-0745-AFC8-7DD30FDF0136}" sibTransId="{233BD350-D4B8-114D-A4BA-E186F8F46FAB}"/>
    <dgm:cxn modelId="{BCC20F74-534C-F948-AE04-B1874DBD16E5}" type="presParOf" srcId="{9846EC8C-5860-7D41-9390-09E59F710480}" destId="{DE61F1E7-1102-F449-A85F-14BC2577BCAE}" srcOrd="0" destOrd="0" presId="urn:microsoft.com/office/officeart/2005/8/layout/radial4"/>
    <dgm:cxn modelId="{593175A1-1AE9-C746-B822-958023904029}" type="presParOf" srcId="{9846EC8C-5860-7D41-9390-09E59F710480}" destId="{2BD8F86B-E4C0-FA4B-A534-B5CBCB1820F0}" srcOrd="1" destOrd="0" presId="urn:microsoft.com/office/officeart/2005/8/layout/radial4"/>
    <dgm:cxn modelId="{C1A4820F-2435-9047-9985-92555A90FEE3}" type="presParOf" srcId="{9846EC8C-5860-7D41-9390-09E59F710480}" destId="{E684C8DA-CF5A-2F41-8169-E115DC1B8E15}" srcOrd="2" destOrd="0" presId="urn:microsoft.com/office/officeart/2005/8/layout/radial4"/>
    <dgm:cxn modelId="{455363AB-7EC9-074B-92EB-7837811F8A06}" type="presParOf" srcId="{9846EC8C-5860-7D41-9390-09E59F710480}" destId="{5299F668-056C-B44D-97C4-28C4261F60D5}" srcOrd="3" destOrd="0" presId="urn:microsoft.com/office/officeart/2005/8/layout/radial4"/>
    <dgm:cxn modelId="{9BEF9872-8879-4B46-B58E-36DCA83A3279}" type="presParOf" srcId="{9846EC8C-5860-7D41-9390-09E59F710480}" destId="{D435D858-7EBB-B045-9866-3DD096BF6EDA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BAB7C0-B353-4C0C-A78B-DF162F7E7184}">
      <dsp:nvSpPr>
        <dsp:cNvPr id="0" name=""/>
        <dsp:cNvSpPr/>
      </dsp:nvSpPr>
      <dsp:spPr>
        <a:xfrm rot="5400000">
          <a:off x="-175639" y="178329"/>
          <a:ext cx="1170927" cy="819649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dirty="0"/>
        </a:p>
      </dsp:txBody>
      <dsp:txXfrm rot="-5400000">
        <a:off x="1" y="412515"/>
        <a:ext cx="819649" cy="351278"/>
      </dsp:txXfrm>
    </dsp:sp>
    <dsp:sp modelId="{D6FAC6D8-E89D-4081-ADB5-E78270A29B91}">
      <dsp:nvSpPr>
        <dsp:cNvPr id="0" name=""/>
        <dsp:cNvSpPr/>
      </dsp:nvSpPr>
      <dsp:spPr>
        <a:xfrm rot="5400000">
          <a:off x="3953573" y="-3131233"/>
          <a:ext cx="761102" cy="7028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b="1" kern="1200" dirty="0" smtClean="0">
              <a:latin typeface="Trade Gothic LT"/>
              <a:cs typeface="Trade Gothic LT"/>
            </a:rPr>
            <a:t>La </a:t>
          </a:r>
          <a:r>
            <a:rPr lang="en-US" sz="3700" b="1" kern="1200" dirty="0" err="1" smtClean="0">
              <a:latin typeface="Trade Gothic LT"/>
              <a:cs typeface="Trade Gothic LT"/>
            </a:rPr>
            <a:t>storia</a:t>
          </a:r>
          <a:r>
            <a:rPr lang="en-US" sz="3700" b="1" kern="1200" dirty="0" smtClean="0">
              <a:latin typeface="Trade Gothic LT"/>
              <a:cs typeface="Trade Gothic LT"/>
            </a:rPr>
            <a:t>  </a:t>
          </a:r>
          <a:endParaRPr lang="en-US" sz="3700" kern="1200" dirty="0">
            <a:latin typeface="Trade Gothic LT"/>
            <a:cs typeface="Trade Gothic LT"/>
          </a:endParaRPr>
        </a:p>
      </dsp:txBody>
      <dsp:txXfrm rot="-5400000">
        <a:off x="819649" y="39845"/>
        <a:ext cx="6991796" cy="686794"/>
      </dsp:txXfrm>
    </dsp:sp>
    <dsp:sp modelId="{9FAB367B-3545-2847-96E8-94A5CBB82D6D}">
      <dsp:nvSpPr>
        <dsp:cNvPr id="0" name=""/>
        <dsp:cNvSpPr/>
      </dsp:nvSpPr>
      <dsp:spPr>
        <a:xfrm rot="5400000">
          <a:off x="-175639" y="1232992"/>
          <a:ext cx="1170927" cy="819649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-5400000">
        <a:off x="1" y="1467178"/>
        <a:ext cx="819649" cy="351278"/>
      </dsp:txXfrm>
    </dsp:sp>
    <dsp:sp modelId="{AF38FEC4-A6E2-CF46-A0FA-EA7A85C5EF5A}">
      <dsp:nvSpPr>
        <dsp:cNvPr id="0" name=""/>
        <dsp:cNvSpPr/>
      </dsp:nvSpPr>
      <dsp:spPr>
        <a:xfrm rot="5400000">
          <a:off x="3953573" y="-2076570"/>
          <a:ext cx="761102" cy="7028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b="1" kern="1200" dirty="0" smtClean="0">
              <a:latin typeface="Trade Gothic LT"/>
              <a:cs typeface="Trade Gothic LT"/>
            </a:rPr>
            <a:t>Le </a:t>
          </a:r>
          <a:r>
            <a:rPr lang="en-US" sz="3700" b="1" kern="1200" dirty="0" err="1" smtClean="0">
              <a:latin typeface="Trade Gothic LT"/>
              <a:cs typeface="Trade Gothic LT"/>
            </a:rPr>
            <a:t>nostre</a:t>
          </a:r>
          <a:r>
            <a:rPr lang="en-US" sz="3700" b="1" kern="1200" dirty="0" smtClean="0">
              <a:latin typeface="Trade Gothic LT"/>
              <a:cs typeface="Trade Gothic LT"/>
            </a:rPr>
            <a:t> </a:t>
          </a:r>
          <a:r>
            <a:rPr lang="en-US" sz="3700" b="1" kern="1200" dirty="0" err="1" smtClean="0">
              <a:latin typeface="Trade Gothic LT"/>
              <a:cs typeface="Trade Gothic LT"/>
            </a:rPr>
            <a:t>sedi</a:t>
          </a:r>
          <a:endParaRPr lang="en-US" sz="3700" kern="1200" dirty="0"/>
        </a:p>
      </dsp:txBody>
      <dsp:txXfrm rot="-5400000">
        <a:off x="819649" y="1094508"/>
        <a:ext cx="6991796" cy="686794"/>
      </dsp:txXfrm>
    </dsp:sp>
    <dsp:sp modelId="{EA118865-55C5-B54D-8DC2-1123435BC753}">
      <dsp:nvSpPr>
        <dsp:cNvPr id="0" name=""/>
        <dsp:cNvSpPr/>
      </dsp:nvSpPr>
      <dsp:spPr>
        <a:xfrm rot="5400000">
          <a:off x="-175639" y="2287655"/>
          <a:ext cx="1170927" cy="819649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-5400000">
        <a:off x="1" y="2521841"/>
        <a:ext cx="819649" cy="351278"/>
      </dsp:txXfrm>
    </dsp:sp>
    <dsp:sp modelId="{FFF280A9-BC1C-6F40-A569-41D4B19AFD26}">
      <dsp:nvSpPr>
        <dsp:cNvPr id="0" name=""/>
        <dsp:cNvSpPr/>
      </dsp:nvSpPr>
      <dsp:spPr>
        <a:xfrm rot="5400000">
          <a:off x="3953573" y="-1021907"/>
          <a:ext cx="761102" cy="7028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b="1" kern="1200" dirty="0" smtClean="0">
              <a:latin typeface="Trade Gothic LT"/>
              <a:cs typeface="Trade Gothic LT"/>
            </a:rPr>
            <a:t>La nostra </a:t>
          </a:r>
          <a:r>
            <a:rPr lang="en-US" sz="3700" b="1" kern="1200" dirty="0" err="1" smtClean="0">
              <a:latin typeface="Trade Gothic LT"/>
              <a:cs typeface="Trade Gothic LT"/>
            </a:rPr>
            <a:t>filosofia</a:t>
          </a:r>
          <a:endParaRPr lang="en-US" sz="3700" b="1" kern="1200" dirty="0">
            <a:latin typeface="Trade Gothic LT"/>
            <a:cs typeface="Trade Gothic LT"/>
          </a:endParaRPr>
        </a:p>
      </dsp:txBody>
      <dsp:txXfrm rot="-5400000">
        <a:off x="819649" y="2149171"/>
        <a:ext cx="6991796" cy="686794"/>
      </dsp:txXfrm>
    </dsp:sp>
    <dsp:sp modelId="{8E9B51CD-3999-BF47-B315-17F13AC3D5FA}">
      <dsp:nvSpPr>
        <dsp:cNvPr id="0" name=""/>
        <dsp:cNvSpPr/>
      </dsp:nvSpPr>
      <dsp:spPr>
        <a:xfrm rot="5400000">
          <a:off x="-175639" y="3342318"/>
          <a:ext cx="1170927" cy="819649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-5400000">
        <a:off x="1" y="3576504"/>
        <a:ext cx="819649" cy="351278"/>
      </dsp:txXfrm>
    </dsp:sp>
    <dsp:sp modelId="{9AD5A72D-100C-3044-BF0F-ADFB7372EA1E}">
      <dsp:nvSpPr>
        <dsp:cNvPr id="0" name=""/>
        <dsp:cNvSpPr/>
      </dsp:nvSpPr>
      <dsp:spPr>
        <a:xfrm rot="5400000">
          <a:off x="3953573" y="32755"/>
          <a:ext cx="761102" cy="7028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b="1" kern="1200" dirty="0" err="1" smtClean="0">
              <a:latin typeface="Trade Gothic LT"/>
              <a:cs typeface="Trade Gothic LT"/>
            </a:rPr>
            <a:t>Projektwochen</a:t>
          </a:r>
          <a:r>
            <a:rPr lang="en-US" sz="3700" b="1" kern="1200" dirty="0" smtClean="0">
              <a:latin typeface="Trade Gothic LT"/>
              <a:cs typeface="Trade Gothic LT"/>
            </a:rPr>
            <a:t> - </a:t>
          </a:r>
          <a:r>
            <a:rPr lang="en-US" sz="3700" b="1" kern="1200" dirty="0" err="1" smtClean="0">
              <a:latin typeface="Trade Gothic LT"/>
              <a:cs typeface="Trade Gothic LT"/>
            </a:rPr>
            <a:t>Sprachwochen</a:t>
          </a:r>
          <a:endParaRPr lang="en-US" sz="3700" kern="1200" dirty="0">
            <a:latin typeface="Trade Gothic LT"/>
            <a:cs typeface="Trade Gothic LT"/>
          </a:endParaRPr>
        </a:p>
      </dsp:txBody>
      <dsp:txXfrm rot="-5400000">
        <a:off x="819649" y="3203833"/>
        <a:ext cx="6991796" cy="686794"/>
      </dsp:txXfrm>
    </dsp:sp>
    <dsp:sp modelId="{34025B26-F2E3-C140-A309-F94B92A68E4C}">
      <dsp:nvSpPr>
        <dsp:cNvPr id="0" name=""/>
        <dsp:cNvSpPr/>
      </dsp:nvSpPr>
      <dsp:spPr>
        <a:xfrm rot="5400000">
          <a:off x="-175639" y="4396981"/>
          <a:ext cx="1170927" cy="819649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 w="9525" cap="flat" cmpd="sng" algn="ctr">
          <a:solidFill>
            <a:schemeClr val="accent1"/>
          </a:solidFill>
          <a:prstDash val="solid"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 dirty="0"/>
        </a:p>
      </dsp:txBody>
      <dsp:txXfrm rot="-5400000">
        <a:off x="1" y="4631167"/>
        <a:ext cx="819649" cy="351278"/>
      </dsp:txXfrm>
    </dsp:sp>
    <dsp:sp modelId="{51933E88-D025-4342-8711-0AFA872CEDC3}">
      <dsp:nvSpPr>
        <dsp:cNvPr id="0" name=""/>
        <dsp:cNvSpPr/>
      </dsp:nvSpPr>
      <dsp:spPr>
        <a:xfrm rot="5400000">
          <a:off x="3953573" y="1087418"/>
          <a:ext cx="761102" cy="702895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/>
          </a:solidFill>
          <a:prstDash val="solid"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63144" tIns="23495" rIns="23495" bIns="23495" numCol="1" spcCol="1270" anchor="ctr" anchorCtr="0">
          <a:noAutofit/>
        </a:bodyPr>
        <a:lstStyle/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700" b="1" kern="1200" dirty="0" err="1" smtClean="0">
              <a:latin typeface="Trade Gothic LT"/>
              <a:cs typeface="Trade Gothic LT"/>
            </a:rPr>
            <a:t>Corso</a:t>
          </a:r>
          <a:r>
            <a:rPr lang="en-US" sz="3700" b="1" kern="1200" dirty="0" smtClean="0">
              <a:latin typeface="Trade Gothic LT"/>
              <a:cs typeface="Trade Gothic LT"/>
            </a:rPr>
            <a:t> di aggiornamento LS</a:t>
          </a:r>
          <a:endParaRPr lang="en-US" sz="3700" kern="1200" dirty="0">
            <a:latin typeface="Trade Gothic LT"/>
            <a:cs typeface="Trade Gothic LT"/>
          </a:endParaRPr>
        </a:p>
      </dsp:txBody>
      <dsp:txXfrm rot="-5400000">
        <a:off x="819649" y="4258496"/>
        <a:ext cx="6991796" cy="68679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72AC15-E175-4984-8AFF-B6D80D58A936}">
      <dsp:nvSpPr>
        <dsp:cNvPr id="0" name=""/>
        <dsp:cNvSpPr/>
      </dsp:nvSpPr>
      <dsp:spPr>
        <a:xfrm>
          <a:off x="4290" y="616261"/>
          <a:ext cx="1596201" cy="638480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1990</a:t>
          </a:r>
          <a:endParaRPr lang="en-US" sz="2500" b="1" kern="1200" dirty="0"/>
        </a:p>
      </dsp:txBody>
      <dsp:txXfrm>
        <a:off x="323530" y="616261"/>
        <a:ext cx="957721" cy="638480"/>
      </dsp:txXfrm>
    </dsp:sp>
    <dsp:sp modelId="{BC016B12-AAFF-3143-85E7-82318F331487}">
      <dsp:nvSpPr>
        <dsp:cNvPr id="0" name=""/>
        <dsp:cNvSpPr/>
      </dsp:nvSpPr>
      <dsp:spPr>
        <a:xfrm>
          <a:off x="1440872" y="616261"/>
          <a:ext cx="1596201" cy="638480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1995</a:t>
          </a:r>
          <a:endParaRPr lang="en-US" sz="2500" b="1" kern="1200" dirty="0"/>
        </a:p>
      </dsp:txBody>
      <dsp:txXfrm>
        <a:off x="1760112" y="616261"/>
        <a:ext cx="957721" cy="638480"/>
      </dsp:txXfrm>
    </dsp:sp>
    <dsp:sp modelId="{57502195-AC59-4A41-88BF-24AA38261C25}">
      <dsp:nvSpPr>
        <dsp:cNvPr id="0" name=""/>
        <dsp:cNvSpPr/>
      </dsp:nvSpPr>
      <dsp:spPr>
        <a:xfrm>
          <a:off x="2877453" y="616261"/>
          <a:ext cx="1596201" cy="638480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2000</a:t>
          </a:r>
          <a:endParaRPr lang="en-US" sz="2500" b="1" kern="1200" dirty="0"/>
        </a:p>
      </dsp:txBody>
      <dsp:txXfrm>
        <a:off x="3196693" y="616261"/>
        <a:ext cx="957721" cy="638480"/>
      </dsp:txXfrm>
    </dsp:sp>
    <dsp:sp modelId="{E2712FCD-9A98-0D48-9BA0-B3F64254A2EE}">
      <dsp:nvSpPr>
        <dsp:cNvPr id="0" name=""/>
        <dsp:cNvSpPr/>
      </dsp:nvSpPr>
      <dsp:spPr>
        <a:xfrm>
          <a:off x="4314035" y="616261"/>
          <a:ext cx="1596201" cy="638480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/>
            <a:t>2005</a:t>
          </a:r>
          <a:endParaRPr lang="en-US" sz="2500" b="1" kern="1200" dirty="0"/>
        </a:p>
      </dsp:txBody>
      <dsp:txXfrm>
        <a:off x="4633275" y="616261"/>
        <a:ext cx="957721" cy="638480"/>
      </dsp:txXfrm>
    </dsp:sp>
    <dsp:sp modelId="{81A33714-E82E-A34C-B666-4F5995D59C20}">
      <dsp:nvSpPr>
        <dsp:cNvPr id="0" name=""/>
        <dsp:cNvSpPr/>
      </dsp:nvSpPr>
      <dsp:spPr>
        <a:xfrm>
          <a:off x="5750616" y="616261"/>
          <a:ext cx="1596201" cy="638480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2010</a:t>
          </a:r>
          <a:endParaRPr lang="en-US" sz="2500" kern="1200" dirty="0"/>
        </a:p>
      </dsp:txBody>
      <dsp:txXfrm>
        <a:off x="6069856" y="616261"/>
        <a:ext cx="957721" cy="638480"/>
      </dsp:txXfrm>
    </dsp:sp>
    <dsp:sp modelId="{9891CF63-CC17-9948-A145-A690A601D954}">
      <dsp:nvSpPr>
        <dsp:cNvPr id="0" name=""/>
        <dsp:cNvSpPr/>
      </dsp:nvSpPr>
      <dsp:spPr>
        <a:xfrm>
          <a:off x="7187198" y="616261"/>
          <a:ext cx="1596201" cy="638480"/>
        </a:xfrm>
        <a:prstGeom prst="chevron">
          <a:avLst/>
        </a:prstGeom>
        <a:gradFill rotWithShape="0">
          <a:gsLst>
            <a:gs pos="0">
              <a:schemeClr val="accent1">
                <a:lumMod val="75000"/>
              </a:schemeClr>
            </a:gs>
            <a:gs pos="50000">
              <a:schemeClr val="accent1">
                <a:lumMod val="60000"/>
                <a:lumOff val="40000"/>
              </a:schemeClr>
            </a:gs>
            <a:gs pos="70000">
              <a:schemeClr val="accent1">
                <a:lumMod val="40000"/>
                <a:lumOff val="60000"/>
              </a:schemeClr>
            </a:gs>
            <a:gs pos="100000">
              <a:schemeClr val="accent1">
                <a:lumMod val="20000"/>
                <a:lumOff val="80000"/>
              </a:schemeClr>
            </a:gs>
          </a:gsLst>
          <a:lin ang="16200000" scaled="0"/>
        </a:gradFill>
        <a:ln>
          <a:noFill/>
        </a:ln>
        <a:effectLst>
          <a:outerShdw blurRad="63500" dist="38100" dir="5400000" rotWithShape="0">
            <a:srgbClr val="000000">
              <a:alpha val="45000"/>
            </a:srgbClr>
          </a:outerShdw>
        </a:effectLst>
        <a:scene3d>
          <a:camera prst="orthographicFront" fov="0">
            <a:rot lat="0" lon="0" rev="0"/>
          </a:camera>
          <a:lightRig rig="glow" dir="t">
            <a:rot lat="0" lon="0" rev="6360000"/>
          </a:lightRig>
        </a:scene3d>
        <a:sp3d contourW="1000" prstMaterial="flat">
          <a:bevelT w="95250" h="101600"/>
          <a:contourClr>
            <a:schemeClr val="accent2">
              <a:hueOff val="0"/>
              <a:satOff val="0"/>
              <a:lumOff val="0"/>
              <a:alphaOff val="0"/>
              <a:satMod val="30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0013" tIns="33338" rIns="33338" bIns="33338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2015</a:t>
          </a:r>
          <a:endParaRPr lang="en-US" sz="2500" kern="1200" dirty="0"/>
        </a:p>
      </dsp:txBody>
      <dsp:txXfrm>
        <a:off x="7506438" y="616261"/>
        <a:ext cx="957721" cy="6384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2C441-A358-8042-AEE5-9D32E2DEF54D}">
      <dsp:nvSpPr>
        <dsp:cNvPr id="0" name=""/>
        <dsp:cNvSpPr/>
      </dsp:nvSpPr>
      <dsp:spPr>
        <a:xfrm>
          <a:off x="2986980" y="1272480"/>
          <a:ext cx="3170039" cy="317003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noProof="0" dirty="0" smtClean="0"/>
            <a:t>SERVIZIO A 360°</a:t>
          </a:r>
          <a:endParaRPr lang="it-IT" sz="2000" kern="1200" noProof="0" dirty="0"/>
        </a:p>
      </dsp:txBody>
      <dsp:txXfrm>
        <a:off x="3451221" y="1736721"/>
        <a:ext cx="2241557" cy="2241557"/>
      </dsp:txXfrm>
    </dsp:sp>
    <dsp:sp modelId="{75A21208-1E84-C949-8FAF-55ABA1AED54D}">
      <dsp:nvSpPr>
        <dsp:cNvPr id="0" name=""/>
        <dsp:cNvSpPr/>
      </dsp:nvSpPr>
      <dsp:spPr>
        <a:xfrm>
          <a:off x="3779490" y="565"/>
          <a:ext cx="1585019" cy="158501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noProof="0" dirty="0" smtClean="0"/>
            <a:t>Soddisfazione </a:t>
          </a:r>
          <a:r>
            <a:rPr lang="it-IT" sz="1300" kern="1200" noProof="0" dirty="0" smtClean="0"/>
            <a:t>dello studente</a:t>
          </a:r>
          <a:endParaRPr lang="it-IT" sz="1200" kern="1200" noProof="0" dirty="0"/>
        </a:p>
      </dsp:txBody>
      <dsp:txXfrm>
        <a:off x="4011611" y="232686"/>
        <a:ext cx="1120777" cy="1120777"/>
      </dsp:txXfrm>
    </dsp:sp>
    <dsp:sp modelId="{57D2CDDA-10FA-B846-8727-F5FDEC461D56}">
      <dsp:nvSpPr>
        <dsp:cNvPr id="0" name=""/>
        <dsp:cNvSpPr/>
      </dsp:nvSpPr>
      <dsp:spPr>
        <a:xfrm>
          <a:off x="5239258" y="605221"/>
          <a:ext cx="1585019" cy="158501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noProof="0" smtClean="0"/>
            <a:t>Servizi di benvenuto</a:t>
          </a:r>
          <a:endParaRPr lang="it-IT" sz="1300" kern="1200" noProof="0"/>
        </a:p>
      </dsp:txBody>
      <dsp:txXfrm>
        <a:off x="5471379" y="837342"/>
        <a:ext cx="1120777" cy="1120777"/>
      </dsp:txXfrm>
    </dsp:sp>
    <dsp:sp modelId="{7B41F075-BD13-C844-B3AD-4DEE951B58BC}">
      <dsp:nvSpPr>
        <dsp:cNvPr id="0" name=""/>
        <dsp:cNvSpPr/>
      </dsp:nvSpPr>
      <dsp:spPr>
        <a:xfrm>
          <a:off x="5843914" y="2064990"/>
          <a:ext cx="1585019" cy="158501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300" kern="1200" noProof="0" smtClean="0"/>
            <a:t>Corsi di lingua e cultura italiana</a:t>
          </a:r>
          <a:endParaRPr lang="it-IT" sz="1300" kern="1200" noProof="0"/>
        </a:p>
      </dsp:txBody>
      <dsp:txXfrm>
        <a:off x="6076035" y="2297111"/>
        <a:ext cx="1120777" cy="1120777"/>
      </dsp:txXfrm>
    </dsp:sp>
    <dsp:sp modelId="{740DC3B6-6B96-CF45-B34A-AF05A41371C9}">
      <dsp:nvSpPr>
        <dsp:cNvPr id="0" name=""/>
        <dsp:cNvSpPr/>
      </dsp:nvSpPr>
      <dsp:spPr>
        <a:xfrm>
          <a:off x="5239258" y="3524758"/>
          <a:ext cx="1585019" cy="158501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noProof="0" dirty="0" smtClean="0"/>
            <a:t>Alloggio</a:t>
          </a:r>
        </a:p>
      </dsp:txBody>
      <dsp:txXfrm>
        <a:off x="5471379" y="3756879"/>
        <a:ext cx="1120777" cy="1120777"/>
      </dsp:txXfrm>
    </dsp:sp>
    <dsp:sp modelId="{6361175F-52EB-A244-8DB2-DD4F1975AA97}">
      <dsp:nvSpPr>
        <dsp:cNvPr id="0" name=""/>
        <dsp:cNvSpPr/>
      </dsp:nvSpPr>
      <dsp:spPr>
        <a:xfrm>
          <a:off x="3779490" y="4129414"/>
          <a:ext cx="1585019" cy="158501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noProof="0" dirty="0" smtClean="0"/>
            <a:t>24/24 Disponibilità (numero SOS)</a:t>
          </a:r>
          <a:endParaRPr lang="it-IT" sz="1400" kern="1200" noProof="0" dirty="0"/>
        </a:p>
      </dsp:txBody>
      <dsp:txXfrm>
        <a:off x="4011611" y="4361535"/>
        <a:ext cx="1120777" cy="1120777"/>
      </dsp:txXfrm>
    </dsp:sp>
    <dsp:sp modelId="{2D928BD6-BD3B-2D4C-87C4-AC45B2668FD5}">
      <dsp:nvSpPr>
        <dsp:cNvPr id="0" name=""/>
        <dsp:cNvSpPr/>
      </dsp:nvSpPr>
      <dsp:spPr>
        <a:xfrm>
          <a:off x="2319721" y="3524758"/>
          <a:ext cx="1585019" cy="158501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noProof="0" smtClean="0"/>
            <a:t>Transfer</a:t>
          </a:r>
          <a:endParaRPr lang="it-IT" sz="1400" kern="1200" noProof="0"/>
        </a:p>
      </dsp:txBody>
      <dsp:txXfrm>
        <a:off x="2551842" y="3756879"/>
        <a:ext cx="1120777" cy="1120777"/>
      </dsp:txXfrm>
    </dsp:sp>
    <dsp:sp modelId="{7B2A7AEB-8C61-EB47-97B8-987B5FF1B0D9}">
      <dsp:nvSpPr>
        <dsp:cNvPr id="0" name=""/>
        <dsp:cNvSpPr/>
      </dsp:nvSpPr>
      <dsp:spPr>
        <a:xfrm>
          <a:off x="1715065" y="2064990"/>
          <a:ext cx="1585019" cy="158501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noProof="0" dirty="0" smtClean="0"/>
            <a:t>Attività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kern="1200" noProof="0" dirty="0" smtClean="0"/>
            <a:t>didattiche </a:t>
          </a:r>
          <a:endParaRPr lang="it-IT" sz="1400" kern="1200" noProof="0" dirty="0"/>
        </a:p>
      </dsp:txBody>
      <dsp:txXfrm>
        <a:off x="1947186" y="2297111"/>
        <a:ext cx="1120777" cy="1120777"/>
      </dsp:txXfrm>
    </dsp:sp>
    <dsp:sp modelId="{524AF829-C107-5C4D-9A5D-11CB935A24E2}">
      <dsp:nvSpPr>
        <dsp:cNvPr id="0" name=""/>
        <dsp:cNvSpPr/>
      </dsp:nvSpPr>
      <dsp:spPr>
        <a:xfrm>
          <a:off x="2319721" y="605221"/>
          <a:ext cx="1585019" cy="1585019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alpha val="5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100" kern="1200" noProof="0" dirty="0" smtClean="0"/>
            <a:t>Organizzazione</a:t>
          </a:r>
          <a:endParaRPr lang="it-IT" sz="1100" kern="1200" noProof="0" dirty="0"/>
        </a:p>
      </dsp:txBody>
      <dsp:txXfrm>
        <a:off x="2551842" y="837342"/>
        <a:ext cx="1120777" cy="11207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61F1E7-1102-F449-A85F-14BC2577BCAE}">
      <dsp:nvSpPr>
        <dsp:cNvPr id="0" name=""/>
        <dsp:cNvSpPr/>
      </dsp:nvSpPr>
      <dsp:spPr>
        <a:xfrm>
          <a:off x="213447" y="0"/>
          <a:ext cx="8829657" cy="221105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>
              <a:latin typeface="Trade Gothic LT"/>
              <a:cs typeface="Trade Gothic LT"/>
            </a:rPr>
            <a:t>100 % su misura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>
              <a:latin typeface="Trade Gothic LT"/>
              <a:cs typeface="Trade Gothic LT"/>
            </a:rPr>
            <a:t>personalizzato 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600" kern="1200" dirty="0" smtClean="0">
              <a:latin typeface="Trade Gothic LT"/>
              <a:cs typeface="Trade Gothic LT"/>
            </a:rPr>
            <a:t>per le esigenze dell’insegnante</a:t>
          </a:r>
          <a:endParaRPr lang="it-IT" sz="2600" kern="1200" dirty="0">
            <a:latin typeface="Trade Gothic LT"/>
            <a:cs typeface="Trade Gothic LT"/>
          </a:endParaRPr>
        </a:p>
      </dsp:txBody>
      <dsp:txXfrm>
        <a:off x="1506520" y="323801"/>
        <a:ext cx="6243511" cy="1563448"/>
      </dsp:txXfrm>
    </dsp:sp>
    <dsp:sp modelId="{2BD8F86B-E4C0-FA4B-A534-B5CBCB1820F0}">
      <dsp:nvSpPr>
        <dsp:cNvPr id="0" name=""/>
        <dsp:cNvSpPr/>
      </dsp:nvSpPr>
      <dsp:spPr>
        <a:xfrm rot="17761540">
          <a:off x="1659665" y="2740451"/>
          <a:ext cx="1693916" cy="82253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684C8DA-CF5A-2F41-8169-E115DC1B8E15}">
      <dsp:nvSpPr>
        <dsp:cNvPr id="0" name=""/>
        <dsp:cNvSpPr/>
      </dsp:nvSpPr>
      <dsp:spPr>
        <a:xfrm>
          <a:off x="-93763" y="4113306"/>
          <a:ext cx="4701342" cy="161657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latin typeface="Trade Gothic LT"/>
              <a:cs typeface="Trade Gothic LT"/>
            </a:rPr>
            <a:t>Lezioni per gruppi preformati anche per brevi periodi</a:t>
          </a:r>
          <a:endParaRPr lang="it-IT" sz="2000" kern="1200" dirty="0">
            <a:latin typeface="Trade Gothic LT"/>
            <a:cs typeface="Trade Gothic LT"/>
          </a:endParaRPr>
        </a:p>
      </dsp:txBody>
      <dsp:txXfrm>
        <a:off x="-46415" y="4160654"/>
        <a:ext cx="4606646" cy="1521874"/>
      </dsp:txXfrm>
    </dsp:sp>
    <dsp:sp modelId="{5299F668-056C-B44D-97C4-28C4261F60D5}">
      <dsp:nvSpPr>
        <dsp:cNvPr id="0" name=""/>
        <dsp:cNvSpPr/>
      </dsp:nvSpPr>
      <dsp:spPr>
        <a:xfrm rot="14032680">
          <a:off x="5926428" y="2762869"/>
          <a:ext cx="1787072" cy="822531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tint val="60000"/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435D858-7EBB-B045-9866-3DD096BF6EDA}">
      <dsp:nvSpPr>
        <dsp:cNvPr id="0" name=""/>
        <dsp:cNvSpPr/>
      </dsp:nvSpPr>
      <dsp:spPr>
        <a:xfrm>
          <a:off x="4738567" y="4126905"/>
          <a:ext cx="4577798" cy="160294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>
              <a:latin typeface="Trade Gothic LT"/>
              <a:cs typeface="Trade Gothic LT"/>
            </a:rPr>
            <a:t>Lezioni individuali</a:t>
          </a:r>
          <a:endParaRPr lang="it-IT" sz="2000" kern="1200" dirty="0">
            <a:latin typeface="Trade Gothic LT"/>
            <a:cs typeface="Trade Gothic LT"/>
          </a:endParaRPr>
        </a:p>
      </dsp:txBody>
      <dsp:txXfrm>
        <a:off x="4785516" y="4173854"/>
        <a:ext cx="4483900" cy="1509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4FF8FC-8473-4DFD-87CC-D576DA80B410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D422161-F0FA-48FB-AB7F-FA9B9B1E1F93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1569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3158669-C196-4FCB-9372-F46D333846B2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303F3C2-6321-49F0-9648-2B0F9FBBCC8E}" type="slidenum">
              <a:rPr lang="en-US" smtClean="0"/>
              <a:pPr/>
              <a:t>‹n.›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093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----- Note riunione (08/12/14 16:02) -----</a:t>
            </a:r>
          </a:p>
          <a:p>
            <a:r>
              <a:rPr lang="it-IT" dirty="0"/>
              <a:t>Buongiorno,</a:t>
            </a:r>
          </a:p>
          <a:p>
            <a:r>
              <a:rPr lang="it-IT" dirty="0"/>
              <a:t>mi chiamo Simone Rainer e sono la responsabile del Marketing per la PUI. </a:t>
            </a:r>
            <a:endParaRPr lang="it-IT" dirty="0" smtClean="0"/>
          </a:p>
          <a:p>
            <a:r>
              <a:rPr lang="it-IT" dirty="0" smtClean="0"/>
              <a:t>Austriaca di </a:t>
            </a:r>
            <a:r>
              <a:rPr lang="it-IT" dirty="0" err="1" smtClean="0"/>
              <a:t>nascità</a:t>
            </a:r>
            <a:r>
              <a:rPr lang="it-IT" dirty="0" smtClean="0"/>
              <a:t> ma italiana per amore, anch’io sono studentessa a vita… Quindi </a:t>
            </a:r>
            <a:r>
              <a:rPr lang="it-IT" dirty="0"/>
              <a:t>perdonatemi se dovessi fare qualche errore.</a:t>
            </a:r>
          </a:p>
          <a:p>
            <a:endParaRPr lang="it-IT" dirty="0"/>
          </a:p>
          <a:p>
            <a:r>
              <a:rPr lang="it-IT" dirty="0"/>
              <a:t>Ho il piacere di presentarVi oggi le nostre scuole che sono molto spesso scelte per </a:t>
            </a:r>
            <a:r>
              <a:rPr lang="it-IT" dirty="0" smtClean="0"/>
              <a:t>le </a:t>
            </a:r>
            <a:r>
              <a:rPr lang="it-IT" dirty="0"/>
              <a:t>cosi </a:t>
            </a:r>
            <a:r>
              <a:rPr lang="it-IT" dirty="0" smtClean="0"/>
              <a:t>dette </a:t>
            </a:r>
            <a:r>
              <a:rPr lang="it-IT" dirty="0"/>
              <a:t>Sprachwochen o per </a:t>
            </a:r>
            <a:r>
              <a:rPr lang="it-IT" dirty="0" smtClean="0"/>
              <a:t>i</a:t>
            </a:r>
            <a:r>
              <a:rPr lang="it-IT" baseline="0" dirty="0" smtClean="0"/>
              <a:t> corsi di aggio</a:t>
            </a:r>
            <a:r>
              <a:rPr lang="it-IT" dirty="0" smtClean="0"/>
              <a:t>rnamento per </a:t>
            </a:r>
            <a:r>
              <a:rPr lang="it-IT" dirty="0"/>
              <a:t>insegnanti di </a:t>
            </a:r>
            <a:r>
              <a:rPr lang="it-IT" dirty="0" smtClean="0"/>
              <a:t>italiano</a:t>
            </a:r>
            <a:r>
              <a:rPr lang="it-IT" baseline="0" dirty="0" smtClean="0"/>
              <a:t> LS!!!!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9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----- Note riunione (08/12/14 16:02) -----</a:t>
            </a:r>
          </a:p>
          <a:p>
            <a:r>
              <a:rPr lang="it-IT" dirty="0"/>
              <a:t>Ecco il riassiunto della mia presentazione.</a:t>
            </a:r>
          </a:p>
          <a:p>
            <a:r>
              <a:rPr lang="it-IT" dirty="0"/>
              <a:t>Parlerò della storia della scuola, per sottolineare l'esperienza, </a:t>
            </a:r>
            <a:endParaRPr lang="it-IT" dirty="0" smtClean="0"/>
          </a:p>
          <a:p>
            <a:endParaRPr lang="it-IT" dirty="0" smtClean="0"/>
          </a:p>
          <a:p>
            <a:r>
              <a:rPr lang="it-IT" dirty="0" smtClean="0"/>
              <a:t>Ed in fine: il corso di aggiornamento per insegnanti di italiano LS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64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----- Note riunione (08/12/14 16:18) -----</a:t>
            </a:r>
          </a:p>
          <a:p>
            <a:r>
              <a:rPr lang="en-US" dirty="0"/>
              <a:t>la storia della scuola nasce nel 1993 a Tropea, fondata da Antonio Lamantea, con l'idea di abbinare lo studio alla vacanza.</a:t>
            </a:r>
          </a:p>
          <a:p>
            <a:r>
              <a:rPr lang="en-US" dirty="0"/>
              <a:t>Con impegno e tenaccia è riuscito a creare una scuola di italiano al sud e quindi</a:t>
            </a:r>
          </a:p>
          <a:p>
            <a:r>
              <a:rPr lang="en-US" dirty="0"/>
              <a:t>nel 2004 viene Riconosciuta dal Ministero</a:t>
            </a:r>
          </a:p>
          <a:p>
            <a:r>
              <a:rPr lang="en-US" dirty="0"/>
              <a:t>e nel 2005 riceve il Patrocinio dal Ministero per i Beni </a:t>
            </a:r>
          </a:p>
          <a:p>
            <a:r>
              <a:rPr lang="en-US" dirty="0"/>
              <a:t>poi dopo 20 anni di essistenza fonda la seconda sede al Nord, ma sempre al mare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(08/12/14 16:18) -----</a:t>
            </a:r>
          </a:p>
          <a:p>
            <a:r>
              <a:rPr lang="it-IT"/>
              <a:t>ed ecco come nasce la scuola</a:t>
            </a:r>
          </a:p>
          <a:p>
            <a:r>
              <a:rPr lang="it-IT"/>
              <a:t>sono delle foto ormai storiche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99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(08/12/14 16:18) -----</a:t>
            </a:r>
          </a:p>
          <a:p>
            <a:r>
              <a:rPr lang="it-IT"/>
              <a:t>ed ecco la scuola di oggi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291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----- Note riunione (08/12/14 16:32) -----</a:t>
            </a:r>
          </a:p>
          <a:p>
            <a:r>
              <a:rPr lang="en-US" dirty="0"/>
              <a:t>si può arrivare a Trieste </a:t>
            </a:r>
          </a:p>
          <a:p>
            <a:r>
              <a:rPr lang="en-US" dirty="0"/>
              <a:t>- in treno </a:t>
            </a:r>
          </a:p>
          <a:p>
            <a:r>
              <a:rPr lang="en-US" dirty="0"/>
              <a:t>- o in autobus</a:t>
            </a:r>
          </a:p>
          <a:p>
            <a:r>
              <a:rPr lang="en-US" dirty="0"/>
              <a:t>questo è ottimo per i gruppi e garantisce un basso costo per il viaggio</a:t>
            </a:r>
          </a:p>
          <a:p>
            <a:endParaRPr lang="en-US" dirty="0"/>
          </a:p>
          <a:p>
            <a:r>
              <a:rPr lang="en-US" dirty="0"/>
              <a:t>si potrebbe arrivare a Tropea </a:t>
            </a:r>
          </a:p>
          <a:p>
            <a:r>
              <a:rPr lang="en-US" dirty="0"/>
              <a:t>anche in treno (in teoria)</a:t>
            </a:r>
          </a:p>
          <a:p>
            <a:r>
              <a:rPr lang="en-US" dirty="0"/>
              <a:t>- ma consigliamo l'aereo</a:t>
            </a:r>
          </a:p>
          <a:p>
            <a:r>
              <a:rPr lang="en-US" dirty="0"/>
              <a:t>(incluso il trasporto a Tropea)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(08/12/14 16:32) -----</a:t>
            </a:r>
          </a:p>
          <a:p>
            <a:r>
              <a:rPr lang="it-IT"/>
              <a:t>è una città giovane</a:t>
            </a:r>
          </a:p>
          <a:p>
            <a:r>
              <a:rPr lang="it-IT"/>
              <a:t>una città universitaria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7479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(08/12/14 16:32) -----</a:t>
            </a:r>
          </a:p>
          <a:p>
            <a:r>
              <a:rPr lang="it-IT"/>
              <a:t>è una città elegante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95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(08/12/14 16:32) -----</a:t>
            </a:r>
          </a:p>
          <a:p>
            <a:r>
              <a:rPr lang="it-IT"/>
              <a:t>ed è una città dove gli studenti possono raggiungere tutto piedi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407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(08/12/14 16:32) -----</a:t>
            </a:r>
          </a:p>
          <a:p>
            <a:r>
              <a:rPr lang="it-IT"/>
              <a:t>invece Tropea è una cittàdina del sud</a:t>
            </a:r>
          </a:p>
          <a:p>
            <a:r>
              <a:rPr lang="it-IT"/>
              <a:t>dove il mare ed il solo sono i protagonisti della città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337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(08/12/14 16:32) -----</a:t>
            </a:r>
          </a:p>
          <a:p>
            <a:r>
              <a:rPr lang="it-IT"/>
              <a:t>il pittoresco centro storico di Tropea si trova su una roccia di 42 metri </a:t>
            </a:r>
          </a:p>
          <a:p>
            <a:r>
              <a:rPr lang="it-IT"/>
              <a:t>dove si trova anche la scuola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128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----- Note riunione (08/12/14 16:40) -----</a:t>
            </a:r>
          </a:p>
          <a:p>
            <a:pPr lvl="1"/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la nostra </a:t>
            </a:r>
            <a:r>
              <a:rPr lang="en-US" sz="16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filosofia</a:t>
            </a:r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6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è</a:t>
            </a:r>
            <a:r>
              <a:rPr lang="en-US" sz="16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lvl="1"/>
            <a:r>
              <a:rPr lang="en-US"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 creare un ambiente sereno e felice con staff accogliente e sorridente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----- Note riunione (08/12/14 16:40) -----</a:t>
            </a:r>
          </a:p>
          <a:p>
            <a:r>
              <a:rPr lang="it-IT" dirty="0" smtClean="0"/>
              <a:t>Entrambe sono scuole stile boutique in un ambiente comunicativo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173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  <a:p>
            <a:r>
              <a:rPr lang="it-IT" dirty="0"/>
              <a:t>----- Note riunione (08/12/14 16:48) -----</a:t>
            </a:r>
          </a:p>
          <a:p>
            <a:r>
              <a:rPr lang="it-IT" dirty="0"/>
              <a:t>ed offriamo ai nostri studenti un servizio a 360 gradi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8349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endParaRPr lang="en-US" sz="16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(09/12/14 01:26) -----</a:t>
            </a:r>
          </a:p>
          <a:p>
            <a:r>
              <a:rPr lang="it-IT"/>
              <a:t>i soggiorni linguistici che possiamo organizzare per i vostri studenti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6868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1086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  <a:p>
            <a:r>
              <a:rPr lang="it-IT"/>
              <a:t>----- Note riunione (09/12/14 01:03) -----</a:t>
            </a:r>
          </a:p>
          <a:p>
            <a:r>
              <a:rPr lang="it-IT"/>
              <a:t>vi ringrazio per l'attenzione</a:t>
            </a:r>
          </a:p>
          <a:p>
            <a:r>
              <a:rPr lang="it-IT"/>
              <a:t>speriamo di potervi dare presto il benvenuto a Trieste o a Tropea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03F3C2-6321-49F0-9648-2B0F9FBBCC8E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777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88646-8CEC-4AE4-B1E7-ADF9D885FD96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81E8-6DE5-4C92-89BE-5D6CD56A8BF1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16FF2618-C234-4528-BB60-72360CB0937F}" type="datetimeFigureOut">
              <a:rPr lang="en-US" smtClean="0"/>
              <a:pPr/>
              <a:t>11/06/19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6969FB6-8607-469E-84BB-4E9214D062C9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8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jp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image" Target="../media/image17.jpeg"/><Relationship Id="rId3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4" Type="http://schemas.openxmlformats.org/officeDocument/2006/relationships/image" Target="../media/image22.gif"/><Relationship Id="rId5" Type="http://schemas.openxmlformats.org/officeDocument/2006/relationships/image" Target="../media/image23.jpeg"/><Relationship Id="rId6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6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8.jpeg"/><Relationship Id="rId3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jpeg"/><Relationship Id="rId6" Type="http://schemas.openxmlformats.org/officeDocument/2006/relationships/image" Target="../media/image39.jpeg"/><Relationship Id="rId7" Type="http://schemas.openxmlformats.org/officeDocument/2006/relationships/image" Target="../media/image40.jpeg"/><Relationship Id="rId8" Type="http://schemas.openxmlformats.org/officeDocument/2006/relationships/image" Target="../media/image41.jp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jpeg"/><Relationship Id="rId3" Type="http://schemas.openxmlformats.org/officeDocument/2006/relationships/image" Target="../media/image59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jpeg"/><Relationship Id="rId3" Type="http://schemas.openxmlformats.org/officeDocument/2006/relationships/image" Target="../media/image67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jp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jpg"/><Relationship Id="rId3" Type="http://schemas.openxmlformats.org/officeDocument/2006/relationships/image" Target="../media/image74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5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4" Type="http://schemas.openxmlformats.org/officeDocument/2006/relationships/diagramQuickStyle" Target="../diagrams/quickStyle4.xml"/><Relationship Id="rId5" Type="http://schemas.openxmlformats.org/officeDocument/2006/relationships/diagramColors" Target="../diagrams/colors4.xml"/><Relationship Id="rId6" Type="http://schemas.microsoft.com/office/2007/relationships/diagramDrawing" Target="../diagrams/drawing4.xml"/><Relationship Id="rId1" Type="http://schemas.openxmlformats.org/officeDocument/2006/relationships/slideLayout" Target="../slideLayouts/slideLayout13.xml"/><Relationship Id="rId2" Type="http://schemas.openxmlformats.org/officeDocument/2006/relationships/diagramData" Target="../diagrams/data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04-02 at 5.48.5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0"/>
            <a:ext cx="7499047" cy="457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71800" y="5715000"/>
            <a:ext cx="349771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5000" b="1" dirty="0" smtClean="0">
                <a:solidFill>
                  <a:schemeClr val="bg1"/>
                </a:solidFill>
                <a:latin typeface="Trade Gothic LT"/>
                <a:cs typeface="Trade Gothic LT"/>
              </a:rPr>
              <a:t>FLAMENCO</a:t>
            </a:r>
            <a:endParaRPr lang="en-US" sz="5000" b="1" dirty="0">
              <a:solidFill>
                <a:schemeClr val="bg1"/>
              </a:solidFill>
              <a:latin typeface="Handwriting - Dakota"/>
              <a:cs typeface="Handwriting - Dakota"/>
            </a:endParaRPr>
          </a:p>
        </p:txBody>
      </p:sp>
    </p:spTree>
    <p:extLst>
      <p:ext uri="{BB962C8B-B14F-4D97-AF65-F5344CB8AC3E}">
        <p14:creationId xmlns:p14="http://schemas.microsoft.com/office/powerpoint/2010/main" val="356592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 rot="5400000">
            <a:off x="3314700" y="1333500"/>
            <a:ext cx="2209800" cy="8839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C39A3B"/>
                </a:solidFill>
              </a:rPr>
              <a:t>Agenda</a:t>
            </a:r>
            <a:endParaRPr lang="en-US" b="1" dirty="0">
              <a:solidFill>
                <a:srgbClr val="C39A3B"/>
              </a:solidFill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682314244"/>
              </p:ext>
            </p:extLst>
          </p:nvPr>
        </p:nvGraphicFramePr>
        <p:xfrm>
          <a:off x="838200" y="1295400"/>
          <a:ext cx="7848600" cy="5394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790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err="1" smtClean="0">
                <a:solidFill>
                  <a:srgbClr val="C39A3B"/>
                </a:solidFill>
              </a:rPr>
              <a:t>Storia</a:t>
            </a:r>
            <a:r>
              <a:rPr lang="en-US" dirty="0" smtClean="0">
                <a:solidFill>
                  <a:srgbClr val="C39A3B"/>
                </a:solidFill>
              </a:rPr>
              <a:t> </a:t>
            </a:r>
            <a:r>
              <a:rPr lang="en-US" dirty="0" err="1" smtClean="0">
                <a:solidFill>
                  <a:srgbClr val="C39A3B"/>
                </a:solidFill>
              </a:rPr>
              <a:t>della</a:t>
            </a:r>
            <a:r>
              <a:rPr lang="en-US" dirty="0" smtClean="0">
                <a:solidFill>
                  <a:srgbClr val="C39A3B"/>
                </a:solidFill>
              </a:rPr>
              <a:t> </a:t>
            </a:r>
            <a:r>
              <a:rPr lang="en-US" dirty="0" err="1" smtClean="0">
                <a:solidFill>
                  <a:srgbClr val="C39A3B"/>
                </a:solidFill>
              </a:rPr>
              <a:t>scuola</a:t>
            </a:r>
            <a:r>
              <a:rPr lang="en-US" dirty="0" smtClean="0">
                <a:solidFill>
                  <a:srgbClr val="C39A3B"/>
                </a:solidFill>
              </a:rPr>
              <a:t> </a:t>
            </a:r>
            <a:endParaRPr lang="en-US" dirty="0">
              <a:solidFill>
                <a:srgbClr val="C39A3B"/>
              </a:solidFill>
            </a:endParaRPr>
          </a:p>
        </p:txBody>
      </p:sp>
      <p:graphicFrame>
        <p:nvGraphicFramePr>
          <p:cNvPr id="4" name="Diagram 3"/>
          <p:cNvGraphicFramePr/>
          <p:nvPr/>
        </p:nvGraphicFramePr>
        <p:xfrm>
          <a:off x="178154" y="4343400"/>
          <a:ext cx="8787691" cy="1871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6" name="Straight Connector 5"/>
          <p:cNvCxnSpPr/>
          <p:nvPr/>
        </p:nvCxnSpPr>
        <p:spPr>
          <a:xfrm flipH="1">
            <a:off x="1218406" y="3581400"/>
            <a:ext cx="794" cy="12961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191000" y="2667000"/>
            <a:ext cx="0" cy="22860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7847806" y="1295400"/>
            <a:ext cx="794" cy="358219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4800" y="25908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rade Gothic LT"/>
                <a:cs typeface="Trade Gothic LT"/>
              </a:rPr>
              <a:t>1993: PUI – </a:t>
            </a:r>
            <a:r>
              <a:rPr lang="en-US" dirty="0" err="1" smtClean="0">
                <a:latin typeface="Trade Gothic LT"/>
                <a:cs typeface="Trade Gothic LT"/>
              </a:rPr>
              <a:t>Tropea</a:t>
            </a:r>
            <a:r>
              <a:rPr lang="en-US" dirty="0" smtClean="0">
                <a:latin typeface="Trade Gothic LT"/>
                <a:cs typeface="Trade Gothic LT"/>
              </a:rPr>
              <a:t> </a:t>
            </a:r>
            <a:r>
              <a:rPr lang="en-US" dirty="0" err="1" smtClean="0">
                <a:latin typeface="Trade Gothic LT"/>
                <a:cs typeface="Trade Gothic LT"/>
              </a:rPr>
              <a:t>fondata</a:t>
            </a:r>
            <a:r>
              <a:rPr lang="en-US" dirty="0" smtClean="0">
                <a:latin typeface="Trade Gothic LT"/>
                <a:cs typeface="Trade Gothic LT"/>
              </a:rPr>
              <a:t> da</a:t>
            </a:r>
          </a:p>
          <a:p>
            <a:pPr algn="ctr"/>
            <a:r>
              <a:rPr lang="en-US" b="1" dirty="0" smtClean="0">
                <a:latin typeface="Trade Gothic LT"/>
                <a:cs typeface="Trade Gothic LT"/>
              </a:rPr>
              <a:t>Antonio </a:t>
            </a:r>
            <a:r>
              <a:rPr lang="en-US" b="1" dirty="0" err="1" smtClean="0">
                <a:latin typeface="Trade Gothic LT"/>
                <a:cs typeface="Trade Gothic LT"/>
              </a:rPr>
              <a:t>Lamantea</a:t>
            </a:r>
            <a:endParaRPr lang="en-US" b="1" dirty="0">
              <a:latin typeface="Trade Gothic LT"/>
              <a:cs typeface="Trade Gothic 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71800" y="1066800"/>
            <a:ext cx="251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rade Gothic LT"/>
                <a:cs typeface="Trade Gothic LT"/>
              </a:rPr>
              <a:t>2004: </a:t>
            </a:r>
            <a:r>
              <a:rPr lang="en-US" dirty="0" err="1" smtClean="0">
                <a:latin typeface="Trade Gothic LT"/>
                <a:cs typeface="Trade Gothic LT"/>
              </a:rPr>
              <a:t>Riconosciuta</a:t>
            </a:r>
            <a:r>
              <a:rPr lang="en-US" dirty="0" smtClean="0">
                <a:latin typeface="Trade Gothic LT"/>
                <a:cs typeface="Trade Gothic LT"/>
              </a:rPr>
              <a:t> dal </a:t>
            </a:r>
            <a:r>
              <a:rPr lang="en-US" dirty="0" err="1" smtClean="0">
                <a:latin typeface="Trade Gothic LT"/>
                <a:cs typeface="Trade Gothic LT"/>
              </a:rPr>
              <a:t>Ministero</a:t>
            </a:r>
            <a:r>
              <a:rPr lang="en-US" dirty="0" smtClean="0">
                <a:latin typeface="Trade Gothic LT"/>
                <a:cs typeface="Trade Gothic LT"/>
              </a:rPr>
              <a:t> </a:t>
            </a:r>
            <a:r>
              <a:rPr lang="en-US" dirty="0" err="1" smtClean="0">
                <a:latin typeface="Trade Gothic LT"/>
                <a:cs typeface="Trade Gothic LT"/>
              </a:rPr>
              <a:t>dell’Istruzione</a:t>
            </a:r>
            <a:r>
              <a:rPr lang="en-US" dirty="0" smtClean="0">
                <a:latin typeface="Trade Gothic LT"/>
                <a:cs typeface="Trade Gothic LT"/>
              </a:rPr>
              <a:t>, </a:t>
            </a:r>
            <a:r>
              <a:rPr lang="en-US" dirty="0" err="1" smtClean="0">
                <a:latin typeface="Trade Gothic LT"/>
                <a:cs typeface="Trade Gothic LT"/>
              </a:rPr>
              <a:t>dell’Università</a:t>
            </a:r>
            <a:r>
              <a:rPr lang="en-US" dirty="0" smtClean="0">
                <a:latin typeface="Trade Gothic LT"/>
                <a:cs typeface="Trade Gothic LT"/>
              </a:rPr>
              <a:t> e </a:t>
            </a:r>
            <a:r>
              <a:rPr lang="en-US" dirty="0" err="1" smtClean="0">
                <a:latin typeface="Trade Gothic LT"/>
                <a:cs typeface="Trade Gothic LT"/>
              </a:rPr>
              <a:t>della</a:t>
            </a:r>
            <a:r>
              <a:rPr lang="en-US" dirty="0" smtClean="0">
                <a:latin typeface="Trade Gothic LT"/>
                <a:cs typeface="Trade Gothic LT"/>
              </a:rPr>
              <a:t> </a:t>
            </a:r>
            <a:r>
              <a:rPr lang="en-US" dirty="0" err="1" smtClean="0">
                <a:latin typeface="Trade Gothic LT"/>
                <a:cs typeface="Trade Gothic LT"/>
              </a:rPr>
              <a:t>Ricerca</a:t>
            </a:r>
            <a:endParaRPr lang="en-US" dirty="0">
              <a:latin typeface="Trade Gothic LT"/>
              <a:cs typeface="Trade Gothic 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77000" y="4572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rade Gothic LT"/>
                <a:cs typeface="Trade Gothic LT"/>
              </a:rPr>
              <a:t>2013: PUI – Le </a:t>
            </a:r>
            <a:r>
              <a:rPr lang="en-US" dirty="0" err="1" smtClean="0">
                <a:latin typeface="Trade Gothic LT"/>
                <a:cs typeface="Trade Gothic LT"/>
              </a:rPr>
              <a:t>Venezie</a:t>
            </a:r>
            <a:r>
              <a:rPr lang="en-US" dirty="0" smtClean="0">
                <a:latin typeface="Trade Gothic LT"/>
                <a:cs typeface="Trade Gothic LT"/>
              </a:rPr>
              <a:t> </a:t>
            </a:r>
            <a:r>
              <a:rPr lang="en-US" dirty="0" err="1" smtClean="0">
                <a:latin typeface="Trade Gothic LT"/>
                <a:cs typeface="Trade Gothic LT"/>
              </a:rPr>
              <a:t>fondata</a:t>
            </a:r>
            <a:endParaRPr lang="en-US" dirty="0">
              <a:latin typeface="Trade Gothic LT"/>
              <a:cs typeface="Trade Gothic LT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562600" y="3810000"/>
            <a:ext cx="0" cy="1066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343400" y="2782669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Trade Gothic LT"/>
                <a:cs typeface="Trade Gothic LT"/>
              </a:rPr>
              <a:t>2005: </a:t>
            </a:r>
            <a:r>
              <a:rPr lang="en-US" dirty="0" err="1" smtClean="0">
                <a:latin typeface="Trade Gothic LT"/>
                <a:cs typeface="Trade Gothic LT"/>
              </a:rPr>
              <a:t>Patrocinio</a:t>
            </a:r>
            <a:r>
              <a:rPr lang="en-US" dirty="0" smtClean="0">
                <a:latin typeface="Trade Gothic LT"/>
                <a:cs typeface="Trade Gothic LT"/>
              </a:rPr>
              <a:t> dal </a:t>
            </a:r>
            <a:r>
              <a:rPr lang="en-US" dirty="0" err="1" smtClean="0">
                <a:latin typeface="Trade Gothic LT"/>
                <a:cs typeface="Trade Gothic LT"/>
              </a:rPr>
              <a:t>Ministero</a:t>
            </a:r>
            <a:r>
              <a:rPr lang="en-US" dirty="0" smtClean="0">
                <a:latin typeface="Trade Gothic LT"/>
                <a:cs typeface="Trade Gothic LT"/>
              </a:rPr>
              <a:t> per </a:t>
            </a:r>
            <a:r>
              <a:rPr lang="en-US" dirty="0" err="1" smtClean="0">
                <a:latin typeface="Trade Gothic LT"/>
                <a:cs typeface="Trade Gothic LT"/>
              </a:rPr>
              <a:t>i</a:t>
            </a:r>
            <a:r>
              <a:rPr lang="en-US" dirty="0" smtClean="0">
                <a:latin typeface="Trade Gothic LT"/>
                <a:cs typeface="Trade Gothic LT"/>
              </a:rPr>
              <a:t> </a:t>
            </a:r>
            <a:r>
              <a:rPr lang="en-US" dirty="0" err="1" smtClean="0">
                <a:latin typeface="Trade Gothic LT"/>
                <a:cs typeface="Trade Gothic LT"/>
              </a:rPr>
              <a:t>Beni</a:t>
            </a:r>
            <a:r>
              <a:rPr lang="en-US" dirty="0" smtClean="0">
                <a:latin typeface="Trade Gothic LT"/>
                <a:cs typeface="Trade Gothic LT"/>
              </a:rPr>
              <a:t> e le </a:t>
            </a:r>
            <a:r>
              <a:rPr lang="en-US" dirty="0" err="1" smtClean="0">
                <a:latin typeface="Trade Gothic LT"/>
                <a:cs typeface="Trade Gothic LT"/>
              </a:rPr>
              <a:t>Attività</a:t>
            </a:r>
            <a:r>
              <a:rPr lang="en-US" dirty="0" smtClean="0">
                <a:latin typeface="Trade Gothic LT"/>
                <a:cs typeface="Trade Gothic LT"/>
              </a:rPr>
              <a:t> </a:t>
            </a:r>
            <a:r>
              <a:rPr lang="en-US" dirty="0" err="1" smtClean="0">
                <a:latin typeface="Trade Gothic LT"/>
                <a:cs typeface="Trade Gothic LT"/>
              </a:rPr>
              <a:t>Culturali</a:t>
            </a:r>
            <a:endParaRPr lang="en-US" dirty="0">
              <a:latin typeface="Trade Gothic LT"/>
              <a:cs typeface="Trade Gothic LT"/>
            </a:endParaRPr>
          </a:p>
        </p:txBody>
      </p:sp>
      <p:pic>
        <p:nvPicPr>
          <p:cNvPr id="5" name="Immagine 4" descr="italianculture fondo bianco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4" y="4495800"/>
            <a:ext cx="9131738" cy="2438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Clipboard0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9" r="5679"/>
          <a:stretch>
            <a:fillRect/>
          </a:stretch>
        </p:blipFill>
        <p:spPr>
          <a:xfrm>
            <a:off x="76200" y="0"/>
            <a:ext cx="8998267" cy="5105400"/>
          </a:xfrm>
          <a:effectLst>
            <a:reflection stA="33000" endPos="24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58027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Copia di presentazione scuole.pdf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4" b="8704"/>
          <a:stretch>
            <a:fillRect/>
          </a:stretch>
        </p:blipFill>
        <p:spPr>
          <a:xfrm>
            <a:off x="-304800" y="0"/>
            <a:ext cx="9698861" cy="5334000"/>
          </a:xfrm>
          <a:effectLst>
            <a:reflection stA="36000" endPos="24000" dist="254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99403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vol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2543">
            <a:off x="654849" y="4007650"/>
            <a:ext cx="1905000" cy="19050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013141"/>
          </a:xfrm>
        </p:spPr>
        <p:txBody>
          <a:bodyPr/>
          <a:lstStyle/>
          <a:p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Le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nostre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sedi</a:t>
            </a:r>
            <a:endParaRPr lang="en-US" dirty="0">
              <a:latin typeface="Trade Gothic LT"/>
              <a:cs typeface="Trade Gothic LT"/>
            </a:endParaRPr>
          </a:p>
        </p:txBody>
      </p:sp>
      <p:pic>
        <p:nvPicPr>
          <p:cNvPr id="5" name="Immagine 4" descr="Schermata 2014-11-13 alle 16.41.0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06" y="1143000"/>
            <a:ext cx="5810494" cy="2819400"/>
          </a:xfrm>
          <a:prstGeom prst="rect">
            <a:avLst/>
          </a:prstGeom>
        </p:spPr>
      </p:pic>
      <p:pic>
        <p:nvPicPr>
          <p:cNvPr id="6" name="Immagine 5" descr="Schermata 2014-11-13 alle 16.41.38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3886200"/>
            <a:ext cx="6161160" cy="2590800"/>
          </a:xfrm>
          <a:prstGeom prst="rect">
            <a:avLst/>
          </a:prstGeom>
        </p:spPr>
      </p:pic>
      <p:pic>
        <p:nvPicPr>
          <p:cNvPr id="8" name="Immagine 7" descr="tren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381000"/>
            <a:ext cx="2464321" cy="1397551"/>
          </a:xfrm>
          <a:prstGeom prst="rect">
            <a:avLst/>
          </a:prstGeom>
        </p:spPr>
      </p:pic>
      <p:pic>
        <p:nvPicPr>
          <p:cNvPr id="9" name="Immagine 8" descr="bus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981200"/>
            <a:ext cx="2359526" cy="1738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Barcolana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8" b="13348"/>
          <a:stretch>
            <a:fillRect/>
          </a:stretch>
        </p:blipFill>
        <p:spPr>
          <a:xfrm>
            <a:off x="0" y="0"/>
            <a:ext cx="10711962" cy="5891167"/>
          </a:xfrm>
          <a:effectLst>
            <a:reflection stA="23000" endPos="24000" dist="25400" dir="5400000" sy="-100000" algn="bl" rotWithShape="0"/>
          </a:effectLst>
        </p:spPr>
      </p:pic>
      <p:sp>
        <p:nvSpPr>
          <p:cNvPr id="5" name="CasellaDiTesto 4"/>
          <p:cNvSpPr txBox="1"/>
          <p:nvPr/>
        </p:nvSpPr>
        <p:spPr>
          <a:xfrm>
            <a:off x="6403225" y="6580152"/>
            <a:ext cx="1846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70747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IMG_0337_tramonto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02" b="22502"/>
          <a:stretch>
            <a:fillRect/>
          </a:stretch>
        </p:blipFill>
        <p:spPr>
          <a:xfrm>
            <a:off x="0" y="0"/>
            <a:ext cx="9144641" cy="5029200"/>
          </a:xfrm>
          <a:effectLst>
            <a:reflection stA="25000" endPos="25000" dist="254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95107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Trieste 2012 (20)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6" b="29376"/>
          <a:stretch>
            <a:fillRect/>
          </a:stretch>
        </p:blipFill>
        <p:spPr>
          <a:xfrm>
            <a:off x="0" y="0"/>
            <a:ext cx="9144641" cy="5029200"/>
          </a:xfrm>
          <a:effectLst>
            <a:reflection stA="35000" endPos="25000" dist="254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12021750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 descr="primavera-tropea.7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84" b="13184"/>
          <a:stretch>
            <a:fillRect/>
          </a:stretch>
        </p:blipFill>
        <p:spPr>
          <a:xfrm>
            <a:off x="0" y="0"/>
            <a:ext cx="9144641" cy="5029200"/>
          </a:xfrm>
          <a:effectLst>
            <a:reflection stA="50000" endPos="25000" dist="254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62374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old</a:t>
            </a:r>
            <a:r>
              <a:rPr lang="it-IT" dirty="0" smtClean="0"/>
              <a:t> </a:t>
            </a:r>
            <a:r>
              <a:rPr lang="it-IT" dirty="0" err="1" smtClean="0"/>
              <a:t>town</a:t>
            </a:r>
            <a:endParaRPr lang="it-IT" dirty="0" smtClean="0"/>
          </a:p>
          <a:p>
            <a:endParaRPr lang="it-IT" dirty="0"/>
          </a:p>
        </p:txBody>
      </p:sp>
      <p:pic>
        <p:nvPicPr>
          <p:cNvPr id="4" name="Immagine 3" descr="Tropea_dintorni (30)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2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914401"/>
            <a:ext cx="8534400" cy="685800"/>
          </a:xfrm>
        </p:spPr>
        <p:txBody>
          <a:bodyPr>
            <a:normAutofit/>
          </a:bodyPr>
          <a:lstStyle/>
          <a:p>
            <a:pPr marL="393192" lvl="1" indent="0" algn="ctr">
              <a:buNone/>
            </a:pPr>
            <a:r>
              <a:rPr lang="en-US" sz="2400" dirty="0" err="1" smtClean="0">
                <a:latin typeface="Trade Gothic LT"/>
                <a:cs typeface="Trade Gothic LT"/>
              </a:rPr>
              <a:t>Ambiente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sereno</a:t>
            </a:r>
            <a:r>
              <a:rPr lang="en-US" sz="2400" dirty="0" smtClean="0">
                <a:latin typeface="Trade Gothic LT"/>
                <a:cs typeface="Trade Gothic LT"/>
              </a:rPr>
              <a:t> e </a:t>
            </a:r>
            <a:r>
              <a:rPr lang="en-US" sz="2400" dirty="0" err="1" smtClean="0">
                <a:latin typeface="Trade Gothic LT"/>
                <a:cs typeface="Trade Gothic LT"/>
              </a:rPr>
              <a:t>felice</a:t>
            </a:r>
            <a:r>
              <a:rPr lang="en-US" sz="2400" dirty="0" smtClean="0">
                <a:latin typeface="Trade Gothic LT"/>
                <a:cs typeface="Trade Gothic LT"/>
              </a:rPr>
              <a:t> con staff </a:t>
            </a:r>
            <a:r>
              <a:rPr lang="en-US" sz="2400" dirty="0" err="1" smtClean="0">
                <a:latin typeface="Trade Gothic LT"/>
                <a:cs typeface="Trade Gothic LT"/>
              </a:rPr>
              <a:t>accogliente</a:t>
            </a:r>
            <a:r>
              <a:rPr lang="en-US" sz="2400" dirty="0" smtClean="0">
                <a:latin typeface="Trade Gothic LT"/>
                <a:cs typeface="Trade Gothic LT"/>
              </a:rPr>
              <a:t> e </a:t>
            </a:r>
            <a:r>
              <a:rPr lang="en-US" sz="2400" dirty="0" err="1" smtClean="0">
                <a:latin typeface="Trade Gothic LT"/>
                <a:cs typeface="Trade Gothic LT"/>
              </a:rPr>
              <a:t>sorridente</a:t>
            </a:r>
            <a:endParaRPr lang="en-US" sz="2400" dirty="0" smtClean="0">
              <a:latin typeface="Trade Gothic LT"/>
              <a:cs typeface="Trade Gothic LT"/>
            </a:endParaRPr>
          </a:p>
          <a:p>
            <a:pPr marL="393192" lvl="1" indent="0" algn="ctr">
              <a:buNone/>
            </a:pPr>
            <a:endParaRPr lang="en-US" sz="2400" dirty="0" smtClean="0">
              <a:latin typeface="Trade Gothic LT"/>
              <a:cs typeface="Trade Gothic LT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68362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La nostra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filosofia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 </a:t>
            </a:r>
            <a:endParaRPr lang="en-US" dirty="0">
              <a:solidFill>
                <a:srgbClr val="C39A3B"/>
              </a:solidFill>
              <a:latin typeface="Trade Gothic LT"/>
              <a:cs typeface="Trade Gothic LT"/>
            </a:endParaRPr>
          </a:p>
        </p:txBody>
      </p:sp>
      <p:pic>
        <p:nvPicPr>
          <p:cNvPr id="6" name="Immagine 5" descr="team_colorat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00200"/>
            <a:ext cx="5784152" cy="45694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La nostra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filosofia</a:t>
            </a:r>
            <a:endParaRPr lang="it-IT" dirty="0">
              <a:latin typeface="Trade Gothic LT"/>
              <a:cs typeface="Trade Gothic LT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943600"/>
            <a:ext cx="4040188" cy="762000"/>
          </a:xfrm>
        </p:spPr>
        <p:txBody>
          <a:bodyPr/>
          <a:lstStyle/>
          <a:p>
            <a:pPr algn="ctr"/>
            <a:r>
              <a:rPr lang="it-IT" dirty="0" smtClean="0"/>
              <a:t>TRIESTE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5943600"/>
            <a:ext cx="4041775" cy="762000"/>
          </a:xfrm>
        </p:spPr>
        <p:txBody>
          <a:bodyPr/>
          <a:lstStyle/>
          <a:p>
            <a:pPr algn="ctr"/>
            <a:r>
              <a:rPr lang="it-IT" dirty="0" smtClean="0"/>
              <a:t>TROPEA</a:t>
            </a:r>
            <a:endParaRPr lang="it-IT" dirty="0"/>
          </a:p>
        </p:txBody>
      </p:sp>
      <p:pic>
        <p:nvPicPr>
          <p:cNvPr id="8" name="Segnaposto contenuto 7" descr="Scuola trieste ok DSC_0271.jpg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7" r="16037"/>
          <a:stretch>
            <a:fillRect/>
          </a:stretch>
        </p:blipFill>
        <p:spPr>
          <a:xfrm>
            <a:off x="457200" y="1981200"/>
            <a:ext cx="4040188" cy="3941763"/>
          </a:xfrm>
        </p:spPr>
      </p:pic>
      <p:pic>
        <p:nvPicPr>
          <p:cNvPr id="5" name="Segnaposto contenuto 4" descr="Tropea_scuola (53).JPG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8" b="13428"/>
          <a:stretch>
            <a:fillRect/>
          </a:stretch>
        </p:blipFill>
        <p:spPr>
          <a:xfrm>
            <a:off x="4648200" y="1981200"/>
            <a:ext cx="4041775" cy="3941763"/>
          </a:xfrm>
        </p:spPr>
      </p:pic>
      <p:sp>
        <p:nvSpPr>
          <p:cNvPr id="7" name="CasellaDiTesto 6"/>
          <p:cNvSpPr txBox="1"/>
          <p:nvPr/>
        </p:nvSpPr>
        <p:spPr>
          <a:xfrm>
            <a:off x="457200" y="9906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400" dirty="0" err="1" smtClean="0">
                <a:latin typeface="Trade Gothic LT"/>
                <a:cs typeface="Trade Gothic LT"/>
              </a:rPr>
              <a:t>Entrambe</a:t>
            </a:r>
            <a:r>
              <a:rPr lang="en-US" sz="2400" dirty="0" smtClean="0">
                <a:latin typeface="Trade Gothic LT"/>
                <a:cs typeface="Trade Gothic LT"/>
              </a:rPr>
              <a:t> le </a:t>
            </a:r>
            <a:r>
              <a:rPr lang="en-US" sz="2400" dirty="0" err="1" smtClean="0">
                <a:latin typeface="Trade Gothic LT"/>
                <a:cs typeface="Trade Gothic LT"/>
              </a:rPr>
              <a:t>scuole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si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trovano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nel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cuore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delle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città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</a:p>
          <a:p>
            <a:pPr lvl="1" algn="ctr"/>
            <a:r>
              <a:rPr lang="en-US" sz="2400" dirty="0" smtClean="0">
                <a:latin typeface="Trade Gothic LT"/>
                <a:cs typeface="Trade Gothic LT"/>
              </a:rPr>
              <a:t>in </a:t>
            </a:r>
            <a:r>
              <a:rPr lang="en-US" sz="2400" dirty="0" err="1" smtClean="0">
                <a:latin typeface="Trade Gothic LT"/>
                <a:cs typeface="Trade Gothic LT"/>
              </a:rPr>
              <a:t>dei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palazzi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storici</a:t>
            </a:r>
            <a:r>
              <a:rPr lang="en-US" sz="2400" dirty="0" smtClean="0">
                <a:latin typeface="Trade Gothic LT"/>
                <a:cs typeface="Trade Gothic LT"/>
              </a:rPr>
              <a:t>. </a:t>
            </a:r>
            <a:endParaRPr lang="en-US" sz="3200" dirty="0">
              <a:latin typeface="Trade Gothic LT"/>
              <a:cs typeface="Trade Gothic LT"/>
            </a:endParaRPr>
          </a:p>
        </p:txBody>
      </p:sp>
    </p:spTree>
    <p:extLst>
      <p:ext uri="{BB962C8B-B14F-4D97-AF65-F5344CB8AC3E}">
        <p14:creationId xmlns:p14="http://schemas.microsoft.com/office/powerpoint/2010/main" val="222379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La nostra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filosofia</a:t>
            </a:r>
            <a:endParaRPr lang="it-IT" dirty="0">
              <a:latin typeface="Trade Gothic LT"/>
              <a:cs typeface="Trade Gothic LT"/>
            </a:endParaRP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5943600"/>
            <a:ext cx="4040188" cy="762000"/>
          </a:xfrm>
        </p:spPr>
        <p:txBody>
          <a:bodyPr/>
          <a:lstStyle/>
          <a:p>
            <a:pPr algn="ctr"/>
            <a:r>
              <a:rPr lang="it-IT" dirty="0" smtClean="0"/>
              <a:t>TRIESTE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8200" y="5943600"/>
            <a:ext cx="4041775" cy="762000"/>
          </a:xfrm>
        </p:spPr>
        <p:txBody>
          <a:bodyPr/>
          <a:lstStyle/>
          <a:p>
            <a:pPr algn="ctr"/>
            <a:r>
              <a:rPr lang="it-IT" dirty="0" smtClean="0"/>
              <a:t>TROPEA</a:t>
            </a:r>
            <a:endParaRPr lang="it-IT" dirty="0"/>
          </a:p>
        </p:txBody>
      </p:sp>
      <p:pic>
        <p:nvPicPr>
          <p:cNvPr id="9" name="Segnaposto contenuto 8" descr="img_2687Piccola Università Italiana.jpg"/>
          <p:cNvPicPr>
            <a:picLocks noGrp="1" noChangeAspect="1"/>
          </p:cNvPicPr>
          <p:nvPr>
            <p:ph sz="quarter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34" r="15834"/>
          <a:stretch>
            <a:fillRect/>
          </a:stretch>
        </p:blipFill>
        <p:spPr>
          <a:xfrm>
            <a:off x="457200" y="1981200"/>
            <a:ext cx="4040188" cy="3941763"/>
          </a:xfrm>
        </p:spPr>
      </p:pic>
      <p:pic>
        <p:nvPicPr>
          <p:cNvPr id="8" name="Segnaposto contenuto 7" descr="Tropea_scuola (10).JPG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9" r="11549"/>
          <a:stretch>
            <a:fillRect/>
          </a:stretch>
        </p:blipFill>
        <p:spPr>
          <a:xfrm>
            <a:off x="4648200" y="2001837"/>
            <a:ext cx="4041775" cy="3941763"/>
          </a:xfrm>
        </p:spPr>
      </p:pic>
      <p:sp>
        <p:nvSpPr>
          <p:cNvPr id="7" name="CasellaDiTesto 6"/>
          <p:cNvSpPr txBox="1"/>
          <p:nvPr/>
        </p:nvSpPr>
        <p:spPr>
          <a:xfrm>
            <a:off x="381000" y="10668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en-US" sz="2400" dirty="0" smtClean="0">
                <a:latin typeface="Trade Gothic LT"/>
                <a:cs typeface="Trade Gothic LT"/>
              </a:rPr>
              <a:t>“</a:t>
            </a:r>
            <a:r>
              <a:rPr lang="en-US" sz="2400" dirty="0" err="1" smtClean="0">
                <a:latin typeface="Trade Gothic LT"/>
                <a:cs typeface="Trade Gothic LT"/>
              </a:rPr>
              <a:t>Scuole</a:t>
            </a:r>
            <a:r>
              <a:rPr lang="en-US" sz="2400" dirty="0" smtClean="0">
                <a:latin typeface="Trade Gothic LT"/>
                <a:cs typeface="Trade Gothic LT"/>
              </a:rPr>
              <a:t> stile boutique”</a:t>
            </a:r>
          </a:p>
          <a:p>
            <a:pPr lvl="1" algn="ctr"/>
            <a:r>
              <a:rPr lang="en-US" sz="2400" dirty="0" smtClean="0">
                <a:latin typeface="Trade Gothic LT"/>
                <a:cs typeface="Trade Gothic LT"/>
              </a:rPr>
              <a:t>in un </a:t>
            </a:r>
            <a:r>
              <a:rPr lang="en-US" sz="2400" dirty="0" err="1" smtClean="0">
                <a:latin typeface="Trade Gothic LT"/>
                <a:cs typeface="Trade Gothic LT"/>
              </a:rPr>
              <a:t>ambiente</a:t>
            </a:r>
            <a:r>
              <a:rPr lang="en-US" sz="2400" dirty="0" smtClean="0">
                <a:latin typeface="Trade Gothic LT"/>
                <a:cs typeface="Trade Gothic LT"/>
              </a:rPr>
              <a:t> </a:t>
            </a:r>
            <a:r>
              <a:rPr lang="en-US" sz="2400" dirty="0" err="1" smtClean="0">
                <a:latin typeface="Trade Gothic LT"/>
                <a:cs typeface="Trade Gothic LT"/>
              </a:rPr>
              <a:t>comunicativo</a:t>
            </a:r>
            <a:endParaRPr lang="en-US" sz="3200" dirty="0">
              <a:latin typeface="Trade Gothic LT"/>
              <a:cs typeface="Trade Gothic LT"/>
            </a:endParaRPr>
          </a:p>
        </p:txBody>
      </p:sp>
    </p:spTree>
    <p:extLst>
      <p:ext uri="{BB962C8B-B14F-4D97-AF65-F5344CB8AC3E}">
        <p14:creationId xmlns:p14="http://schemas.microsoft.com/office/powerpoint/2010/main" val="545303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La nostra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filosofia</a:t>
            </a:r>
            <a:endParaRPr lang="it-IT" dirty="0">
              <a:latin typeface="Trade Gothic LT"/>
              <a:cs typeface="Trade Gothic LT"/>
            </a:endParaRPr>
          </a:p>
        </p:txBody>
      </p:sp>
      <p:graphicFrame>
        <p:nvGraphicFramePr>
          <p:cNvPr id="4" name="Diagramma 3"/>
          <p:cNvGraphicFramePr/>
          <p:nvPr>
            <p:extLst>
              <p:ext uri="{D42A27DB-BD31-4B8C-83A1-F6EECF244321}">
                <p14:modId xmlns:p14="http://schemas.microsoft.com/office/powerpoint/2010/main" val="4280797401"/>
              </p:ext>
            </p:extLst>
          </p:nvPr>
        </p:nvGraphicFramePr>
        <p:xfrm>
          <a:off x="0" y="914400"/>
          <a:ext cx="91440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450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magine 12" descr="logo-ialc-blue-small-application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81" y="4204007"/>
            <a:ext cx="8991600" cy="2653993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486400"/>
          </a:xfrm>
        </p:spPr>
        <p:txBody>
          <a:bodyPr>
            <a:normAutofit/>
          </a:bodyPr>
          <a:lstStyle/>
          <a:p>
            <a:pPr lvl="1" algn="ctr"/>
            <a:r>
              <a:rPr lang="it-IT" sz="2500" dirty="0" smtClean="0">
                <a:latin typeface="Trade Gothic LT"/>
                <a:cs typeface="Trade Gothic LT"/>
              </a:rPr>
              <a:t>Garanzia di qualità</a:t>
            </a:r>
          </a:p>
          <a:p>
            <a:pPr marL="393192" lvl="1" indent="0" algn="ctr">
              <a:buNone/>
            </a:pPr>
            <a:r>
              <a:rPr lang="it-IT" sz="2500" dirty="0" smtClean="0">
                <a:latin typeface="Trade Gothic LT"/>
                <a:cs typeface="Trade Gothic LT"/>
              </a:rPr>
              <a:t>(riconoscimenti, ispezioni, collaborazioni con università, scuole ed istituti)</a:t>
            </a:r>
          </a:p>
          <a:p>
            <a:pPr marL="393192" lvl="1" indent="0" algn="ctr">
              <a:buNone/>
            </a:pPr>
            <a:r>
              <a:rPr lang="it-IT" sz="2500" dirty="0" smtClean="0">
                <a:latin typeface="Trade Gothic LT"/>
                <a:cs typeface="Trade Gothic LT"/>
              </a:rPr>
              <a:t>Referenze di altre scuole in Austria: </a:t>
            </a:r>
          </a:p>
          <a:p>
            <a:pPr marL="393192" lvl="1" indent="0" algn="ctr">
              <a:buNone/>
            </a:pPr>
            <a:r>
              <a:rPr lang="it-IT" sz="2500" dirty="0" err="1" smtClean="0">
                <a:latin typeface="Trade Gothic LT"/>
                <a:cs typeface="Trade Gothic LT"/>
              </a:rPr>
              <a:t>z</a:t>
            </a:r>
            <a:r>
              <a:rPr lang="it-IT" sz="2500" dirty="0" smtClean="0">
                <a:latin typeface="Trade Gothic LT"/>
                <a:cs typeface="Trade Gothic LT"/>
              </a:rPr>
              <a:t>. B. </a:t>
            </a:r>
            <a:r>
              <a:rPr lang="it-IT" sz="2500" b="1" dirty="0" smtClean="0">
                <a:latin typeface="Trade Gothic LT"/>
                <a:cs typeface="Trade Gothic LT"/>
              </a:rPr>
              <a:t>Villa </a:t>
            </a:r>
            <a:r>
              <a:rPr lang="it-IT" sz="2500" b="1" dirty="0" err="1" smtClean="0">
                <a:latin typeface="Trade Gothic LT"/>
                <a:cs typeface="Trade Gothic LT"/>
              </a:rPr>
              <a:t>Blanka</a:t>
            </a:r>
            <a:r>
              <a:rPr lang="it-IT" sz="2500" b="1" dirty="0" smtClean="0">
                <a:latin typeface="Trade Gothic LT"/>
                <a:cs typeface="Trade Gothic LT"/>
              </a:rPr>
              <a:t>, </a:t>
            </a:r>
            <a:r>
              <a:rPr lang="it-IT" sz="2500" b="1" dirty="0" err="1" smtClean="0">
                <a:latin typeface="Trade Gothic LT"/>
                <a:cs typeface="Trade Gothic LT"/>
              </a:rPr>
              <a:t>Bad</a:t>
            </a:r>
            <a:r>
              <a:rPr lang="it-IT" sz="2500" b="1" dirty="0" smtClean="0">
                <a:latin typeface="Trade Gothic LT"/>
                <a:cs typeface="Trade Gothic LT"/>
              </a:rPr>
              <a:t> </a:t>
            </a:r>
            <a:r>
              <a:rPr lang="it-IT" sz="2500" b="1" dirty="0" err="1" smtClean="0">
                <a:latin typeface="Trade Gothic LT"/>
                <a:cs typeface="Trade Gothic LT"/>
              </a:rPr>
              <a:t>Gleichenberg</a:t>
            </a:r>
            <a:r>
              <a:rPr lang="it-IT" sz="2500" b="1" dirty="0" smtClean="0">
                <a:latin typeface="Trade Gothic LT"/>
                <a:cs typeface="Trade Gothic LT"/>
              </a:rPr>
              <a:t>, TS </a:t>
            </a:r>
            <a:r>
              <a:rPr lang="it-IT" sz="2500" b="1" dirty="0" err="1" smtClean="0">
                <a:latin typeface="Trade Gothic LT"/>
                <a:cs typeface="Trade Gothic LT"/>
              </a:rPr>
              <a:t>Wassermanngasse</a:t>
            </a:r>
            <a:r>
              <a:rPr lang="it-IT" sz="2500" b="1" dirty="0" smtClean="0">
                <a:latin typeface="Trade Gothic LT"/>
                <a:cs typeface="Trade Gothic LT"/>
              </a:rPr>
              <a:t>, </a:t>
            </a:r>
          </a:p>
          <a:p>
            <a:pPr marL="393192" lvl="1" indent="0" algn="ctr">
              <a:buNone/>
            </a:pPr>
            <a:r>
              <a:rPr lang="it-IT" sz="2500" b="1" dirty="0" smtClean="0">
                <a:latin typeface="Trade Gothic LT"/>
                <a:cs typeface="Trade Gothic LT"/>
              </a:rPr>
              <a:t>Ferrari </a:t>
            </a:r>
            <a:r>
              <a:rPr lang="it-IT" sz="2500" b="1" dirty="0" err="1" smtClean="0">
                <a:latin typeface="Trade Gothic LT"/>
                <a:cs typeface="Trade Gothic LT"/>
              </a:rPr>
              <a:t>Schule</a:t>
            </a:r>
            <a:r>
              <a:rPr lang="it-IT" sz="2500" b="1" dirty="0" smtClean="0">
                <a:latin typeface="Trade Gothic LT"/>
                <a:cs typeface="Trade Gothic LT"/>
              </a:rPr>
              <a:t> Innsbruck, HAK </a:t>
            </a:r>
            <a:r>
              <a:rPr lang="it-IT" sz="2500" b="1" dirty="0" err="1" smtClean="0">
                <a:latin typeface="Trade Gothic LT"/>
                <a:cs typeface="Trade Gothic LT"/>
              </a:rPr>
              <a:t>Landeck</a:t>
            </a:r>
            <a:r>
              <a:rPr lang="it-IT" sz="2500" b="1" dirty="0" smtClean="0">
                <a:latin typeface="Trade Gothic LT"/>
                <a:cs typeface="Trade Gothic LT"/>
              </a:rPr>
              <a:t>…</a:t>
            </a:r>
          </a:p>
          <a:p>
            <a:pPr marL="393192" lvl="1" indent="0" algn="ctr">
              <a:buNone/>
            </a:pPr>
            <a:endParaRPr lang="it-IT" sz="1500" b="1" dirty="0" smtClean="0">
              <a:latin typeface="Trade Gothic LT"/>
              <a:cs typeface="Trade Gothic LT"/>
            </a:endParaRPr>
          </a:p>
          <a:p>
            <a:pPr lvl="1" algn="ctr"/>
            <a:r>
              <a:rPr lang="en-US" sz="2500" dirty="0" smtClean="0">
                <a:latin typeface="Trade Gothic LT"/>
                <a:cs typeface="Trade Gothic LT"/>
              </a:rPr>
              <a:t>Centro </a:t>
            </a:r>
            <a:r>
              <a:rPr lang="en-US" sz="2500" dirty="0" err="1" smtClean="0">
                <a:latin typeface="Trade Gothic LT"/>
                <a:cs typeface="Trade Gothic LT"/>
              </a:rPr>
              <a:t>autorizzato</a:t>
            </a:r>
            <a:r>
              <a:rPr lang="en-US" sz="2500" dirty="0" smtClean="0">
                <a:latin typeface="Trade Gothic LT"/>
                <a:cs typeface="Trade Gothic LT"/>
              </a:rPr>
              <a:t> CILS, CELI</a:t>
            </a:r>
            <a:endParaRPr lang="en-US" sz="2500" dirty="0">
              <a:latin typeface="Trade Gothic LT"/>
              <a:cs typeface="Trade Gothic LT"/>
            </a:endParaRPr>
          </a:p>
          <a:p>
            <a:pPr lvl="1" algn="ctr"/>
            <a:endParaRPr lang="en-US" sz="3000" dirty="0" smtClean="0">
              <a:latin typeface="Trade Gothic LT"/>
              <a:cs typeface="Trade Gothic LT"/>
            </a:endParaRPr>
          </a:p>
          <a:p>
            <a:pPr lvl="1" algn="ctr"/>
            <a:endParaRPr lang="en-US" sz="3000" dirty="0" smtClean="0">
              <a:latin typeface="Trade Gothic LT"/>
              <a:cs typeface="Trade Gothic LT"/>
            </a:endParaRPr>
          </a:p>
          <a:p>
            <a:pPr lvl="1" algn="ctr"/>
            <a:endParaRPr lang="en-US" sz="3000" dirty="0" smtClean="0">
              <a:latin typeface="Trade Gothic LT"/>
              <a:cs typeface="Trade Gothic LT"/>
            </a:endParaRPr>
          </a:p>
          <a:p>
            <a:pPr lvl="1" algn="ctr"/>
            <a:endParaRPr lang="en-US" sz="3000" dirty="0">
              <a:latin typeface="Trade Gothic LT"/>
              <a:cs typeface="Trade Gothic LT"/>
            </a:endParaRPr>
          </a:p>
          <a:p>
            <a:pPr lvl="1" algn="ctr"/>
            <a:endParaRPr lang="en-US" sz="3000" dirty="0">
              <a:latin typeface="Trade Gothic LT"/>
              <a:cs typeface="Trade Gothic LT"/>
            </a:endParaRPr>
          </a:p>
          <a:p>
            <a:pPr lvl="1" algn="ctr"/>
            <a:endParaRPr lang="en-US" sz="32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La nostra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filosofia</a:t>
            </a:r>
            <a:endParaRPr lang="en-US" dirty="0">
              <a:solidFill>
                <a:srgbClr val="C39A3B"/>
              </a:solidFill>
              <a:latin typeface="Trade Gothic LT"/>
              <a:cs typeface="Trade Gothic LT"/>
            </a:endParaRPr>
          </a:p>
        </p:txBody>
      </p:sp>
      <p:pic>
        <p:nvPicPr>
          <p:cNvPr id="7" name="Immagine 6" descr="csnLogo.g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648200"/>
            <a:ext cx="3001505" cy="533400"/>
          </a:xfrm>
          <a:prstGeom prst="rect">
            <a:avLst/>
          </a:prstGeom>
        </p:spPr>
      </p:pic>
      <p:pic>
        <p:nvPicPr>
          <p:cNvPr id="10" name="Immagine 9" descr="Ministero rosso.jpe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4876800"/>
            <a:ext cx="2057400" cy="2057400"/>
          </a:xfrm>
          <a:prstGeom prst="rect">
            <a:avLst/>
          </a:prstGeom>
        </p:spPr>
      </p:pic>
      <p:pic>
        <p:nvPicPr>
          <p:cNvPr id="12" name="Immagin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76200" y="5372100"/>
            <a:ext cx="3409203" cy="1562100"/>
          </a:xfrm>
          <a:prstGeom prst="rect">
            <a:avLst/>
          </a:prstGeom>
        </p:spPr>
      </p:pic>
      <p:sp>
        <p:nvSpPr>
          <p:cNvPr id="14" name="Rettangolo 13"/>
          <p:cNvSpPr/>
          <p:nvPr/>
        </p:nvSpPr>
        <p:spPr>
          <a:xfrm>
            <a:off x="5638800" y="4648200"/>
            <a:ext cx="3276600" cy="4770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de-AT" sz="25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"/>
                <a:cs typeface="Arial"/>
              </a:rPr>
              <a:t>BILDUNGSURLAUB</a:t>
            </a:r>
            <a:endParaRPr lang="de-AT" sz="25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1888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magine 20" descr="transf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613000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9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Iscrizione</a:t>
            </a:r>
            <a:endParaRPr lang="en-US" dirty="0">
              <a:solidFill>
                <a:srgbClr val="C39A3B"/>
              </a:solidFill>
              <a:latin typeface="Trade Gothic LT"/>
              <a:cs typeface="Trade Gothic LT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04800" y="1676400"/>
            <a:ext cx="563880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>
                <a:latin typeface="Trade Gothic LT"/>
                <a:cs typeface="Trade Gothic LT"/>
              </a:rPr>
              <a:t>Il transfer da e per l’aeroporto (solo per Tropea)</a:t>
            </a:r>
            <a:endParaRPr lang="it-IT" dirty="0">
              <a:latin typeface="Trade Gothic LT"/>
              <a:cs typeface="Trade Gothic LT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933472" y="2009622"/>
            <a:ext cx="5543527" cy="428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9847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magine 22" descr="presentazio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553974"/>
            <a:ext cx="8305800" cy="615162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9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Iscrizione</a:t>
            </a:r>
            <a:endParaRPr lang="en-US" dirty="0">
              <a:solidFill>
                <a:srgbClr val="C39A3B"/>
              </a:solidFill>
              <a:latin typeface="Trade Gothic LT"/>
              <a:cs typeface="Trade Gothic LT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933472" y="2009622"/>
            <a:ext cx="5543527" cy="428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9" name="CasellaDiTesto 18"/>
          <p:cNvSpPr txBox="1"/>
          <p:nvPr/>
        </p:nvSpPr>
        <p:spPr>
          <a:xfrm>
            <a:off x="228600" y="1371600"/>
            <a:ext cx="5638800" cy="38100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defRPr/>
            </a:pPr>
            <a:r>
              <a:rPr lang="it-IT" dirty="0">
                <a:latin typeface="Trade Gothic LT"/>
                <a:cs typeface="Trade Gothic LT"/>
              </a:rPr>
              <a:t> Presentazione e aperitivo di benvenuto </a:t>
            </a:r>
          </a:p>
        </p:txBody>
      </p:sp>
    </p:spTree>
    <p:extLst>
      <p:ext uri="{BB962C8B-B14F-4D97-AF65-F5344CB8AC3E}">
        <p14:creationId xmlns:p14="http://schemas.microsoft.com/office/powerpoint/2010/main" val="3598476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magine 24" descr="IMG_306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685800"/>
            <a:ext cx="6553200" cy="596094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9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Iscrizione</a:t>
            </a:r>
            <a:endParaRPr lang="en-US" dirty="0">
              <a:solidFill>
                <a:srgbClr val="C39A3B"/>
              </a:solidFill>
              <a:latin typeface="Trade Gothic LT"/>
              <a:cs typeface="Trade Gothic LT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228600" y="1371600"/>
            <a:ext cx="5619727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it-IT" dirty="0">
                <a:latin typeface="Trade Gothic LT"/>
                <a:cs typeface="Trade Gothic LT"/>
              </a:rPr>
              <a:t> Borsa, blocco e penna </a:t>
            </a:r>
          </a:p>
        </p:txBody>
      </p:sp>
    </p:spTree>
    <p:extLst>
      <p:ext uri="{BB962C8B-B14F-4D97-AF65-F5344CB8AC3E}">
        <p14:creationId xmlns:p14="http://schemas.microsoft.com/office/powerpoint/2010/main" val="340129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magine 25" descr="IMG_306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609600"/>
            <a:ext cx="4686300" cy="6400800"/>
          </a:xfrm>
          <a:prstGeom prst="rect">
            <a:avLst/>
          </a:prstGeom>
        </p:spPr>
      </p:pic>
      <p:pic>
        <p:nvPicPr>
          <p:cNvPr id="27" name="Immagine 26" descr="IMG_306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627785"/>
            <a:ext cx="4672661" cy="623021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57100"/>
          </a:xfrm>
        </p:spPr>
        <p:txBody>
          <a:bodyPr>
            <a:normAutofit/>
          </a:bodyPr>
          <a:lstStyle/>
          <a:p>
            <a:pPr algn="ctr"/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endParaRPr lang="en-US" dirty="0">
              <a:solidFill>
                <a:srgbClr val="C39A3B"/>
              </a:solidFill>
              <a:latin typeface="Trade Gothic LT"/>
              <a:cs typeface="Trade Gothic LT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1752600" y="6186269"/>
            <a:ext cx="5638800" cy="646331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109728" lvl="0" indent="0">
              <a:buNone/>
            </a:pPr>
            <a:r>
              <a:rPr lang="it-IT" dirty="0">
                <a:latin typeface="Trade Gothic LT"/>
                <a:cs typeface="Trade Gothic LT"/>
              </a:rPr>
              <a:t>Materiale didattico</a:t>
            </a:r>
          </a:p>
          <a:p>
            <a:pPr marL="109728" lvl="0" indent="0">
              <a:buNone/>
            </a:pPr>
            <a:r>
              <a:rPr lang="it-IT" dirty="0">
                <a:latin typeface="Trade Gothic LT"/>
                <a:cs typeface="Trade Gothic LT"/>
              </a:rPr>
              <a:t>(creato appositamente per le esigenze degli studenti)</a:t>
            </a:r>
          </a:p>
        </p:txBody>
      </p:sp>
    </p:spTree>
    <p:extLst>
      <p:ext uri="{BB962C8B-B14F-4D97-AF65-F5344CB8AC3E}">
        <p14:creationId xmlns:p14="http://schemas.microsoft.com/office/powerpoint/2010/main" val="340129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magine 27" descr="selin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759697"/>
            <a:ext cx="8839200" cy="6250703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9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Iscrizione</a:t>
            </a:r>
            <a:endParaRPr lang="en-US" dirty="0">
              <a:solidFill>
                <a:srgbClr val="C39A3B"/>
              </a:solidFill>
              <a:latin typeface="Trade Gothic LT"/>
              <a:cs typeface="Trade Gothic LT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933472" y="2009622"/>
            <a:ext cx="5543527" cy="428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676400" y="685800"/>
            <a:ext cx="5638800" cy="36933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it-IT" dirty="0" smtClean="0"/>
              <a:t>Certificato di partecipazione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0129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5410200"/>
          </a:xfrm>
        </p:spPr>
        <p:txBody>
          <a:bodyPr>
            <a:normAutofit/>
          </a:bodyPr>
          <a:lstStyle/>
          <a:p>
            <a:pPr marL="109728" lvl="0" indent="0" algn="ctr">
              <a:buNone/>
            </a:pPr>
            <a:r>
              <a:rPr lang="it-IT" sz="2000" dirty="0" smtClean="0">
                <a:latin typeface="Trade Gothic LT"/>
                <a:cs typeface="Trade Gothic LT"/>
              </a:rPr>
              <a:t>lunedì – venerdì		</a:t>
            </a:r>
          </a:p>
          <a:p>
            <a:pPr marL="109728" lvl="0" indent="0" algn="ctr">
              <a:buNone/>
            </a:pPr>
            <a:r>
              <a:rPr lang="it-IT" sz="2000" dirty="0" smtClean="0">
                <a:latin typeface="Trade Gothic LT"/>
                <a:cs typeface="Trade Gothic LT"/>
              </a:rPr>
              <a:t>9.00 – 13.00 con 20 minuti di pausa</a:t>
            </a:r>
          </a:p>
          <a:p>
            <a:pPr marL="109728" lvl="0" indent="0" algn="ctr">
              <a:buNone/>
            </a:pPr>
            <a:r>
              <a:rPr lang="it-IT" sz="2000" dirty="0" smtClean="0">
                <a:latin typeface="Trade Gothic LT"/>
                <a:cs typeface="Trade Gothic LT"/>
              </a:rPr>
              <a:t>2 ore di grammatica e 2 ore di conversazione</a:t>
            </a:r>
          </a:p>
          <a:p>
            <a:pPr marL="109728" lvl="0" indent="0">
              <a:buNone/>
            </a:pPr>
            <a:endParaRPr lang="it-IT" sz="1600" dirty="0" smtClean="0">
              <a:latin typeface="Trade Gothic LT"/>
              <a:cs typeface="Trade Gothic LT"/>
            </a:endParaRPr>
          </a:p>
          <a:p>
            <a:pPr marL="109728" lvl="0" indent="0">
              <a:buNone/>
            </a:pPr>
            <a:endParaRPr lang="it-IT" sz="1600" dirty="0" smtClean="0">
              <a:latin typeface="Trade Gothic LT"/>
              <a:cs typeface="Trade Gothic LT"/>
            </a:endParaRPr>
          </a:p>
          <a:p>
            <a:pPr marL="109728" lvl="0" indent="0" algn="ctr">
              <a:buNone/>
            </a:pPr>
            <a:r>
              <a:rPr lang="it-IT" sz="1800" dirty="0" smtClean="0">
                <a:latin typeface="Trade Gothic LT"/>
                <a:cs typeface="Trade Gothic LT"/>
              </a:rPr>
              <a:t>Materiale didattico</a:t>
            </a:r>
          </a:p>
          <a:p>
            <a:pPr marL="109728" lvl="0" indent="0">
              <a:buNone/>
            </a:pPr>
            <a:r>
              <a:rPr lang="it-IT" sz="1600" dirty="0" smtClean="0">
                <a:latin typeface="Trade Gothic LT"/>
                <a:cs typeface="Trade Gothic LT"/>
              </a:rPr>
              <a:t>Il contenuto </a:t>
            </a:r>
            <a:r>
              <a:rPr lang="it-IT" sz="1600" dirty="0">
                <a:latin typeface="Trade Gothic LT"/>
                <a:cs typeface="Trade Gothic LT"/>
              </a:rPr>
              <a:t>del corso sarà preparato su misura in base alle esigenze degli studenti, in accordo con l’insegnante di riferimento della scuola in Austria. </a:t>
            </a:r>
            <a:endParaRPr lang="it-IT" sz="1600" dirty="0" smtClean="0">
              <a:latin typeface="Trade Gothic LT"/>
              <a:cs typeface="Trade Gothic LT"/>
            </a:endParaRPr>
          </a:p>
          <a:p>
            <a:pPr marL="109728" lvl="0" indent="0">
              <a:buNone/>
            </a:pPr>
            <a:endParaRPr lang="it-IT" sz="1600" dirty="0">
              <a:latin typeface="Trade Gothic LT"/>
              <a:cs typeface="Trade Gothic LT"/>
            </a:endParaRPr>
          </a:p>
          <a:p>
            <a:pPr marL="109728" indent="0">
              <a:buNone/>
            </a:pPr>
            <a:r>
              <a:rPr lang="it-IT" sz="1600" dirty="0">
                <a:latin typeface="Trade Gothic LT"/>
                <a:cs typeface="Trade Gothic LT"/>
              </a:rPr>
              <a:t>Quattro settimane prima dell’arrivo, l’insegnante dovrà comunicare le seguenti informazioni:</a:t>
            </a:r>
          </a:p>
          <a:p>
            <a:r>
              <a:rPr lang="it-IT" sz="1600" dirty="0">
                <a:latin typeface="Trade Gothic LT"/>
                <a:cs typeface="Trade Gothic LT"/>
              </a:rPr>
              <a:t>a) gli argomenti grammaticali che gli studenti hanno già studiato </a:t>
            </a:r>
          </a:p>
          <a:p>
            <a:r>
              <a:rPr lang="it-IT" sz="1600" dirty="0">
                <a:latin typeface="Trade Gothic LT"/>
                <a:cs typeface="Trade Gothic LT"/>
              </a:rPr>
              <a:t>b) gli argomenti grammaticali che dovranno studiare durante il soggiorno linguistico</a:t>
            </a:r>
          </a:p>
          <a:p>
            <a:r>
              <a:rPr lang="it-IT" sz="1600" dirty="0">
                <a:latin typeface="Trade Gothic LT"/>
                <a:cs typeface="Trade Gothic LT"/>
              </a:rPr>
              <a:t>c) i temi di conversazione </a:t>
            </a:r>
            <a:r>
              <a:rPr lang="it-IT" sz="1600" dirty="0" smtClean="0">
                <a:latin typeface="Trade Gothic LT"/>
                <a:cs typeface="Trade Gothic LT"/>
              </a:rPr>
              <a:t>preferiti</a:t>
            </a:r>
          </a:p>
          <a:p>
            <a:endParaRPr lang="it-IT" sz="1400" dirty="0"/>
          </a:p>
          <a:p>
            <a:pPr marL="109728" indent="0">
              <a:buNone/>
            </a:pPr>
            <a:r>
              <a:rPr lang="it-IT" sz="1400" dirty="0"/>
              <a:t> </a:t>
            </a:r>
          </a:p>
          <a:p>
            <a:pPr marL="109728" lvl="0" indent="0">
              <a:buNone/>
            </a:pPr>
            <a:endParaRPr lang="it-IT" sz="1400" dirty="0" smtClean="0"/>
          </a:p>
          <a:p>
            <a:pPr marL="109728" lvl="0" indent="0">
              <a:buNone/>
            </a:pPr>
            <a:endParaRPr lang="it-IT" sz="14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9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r>
              <a:rPr lang="en-US" dirty="0">
                <a:solidFill>
                  <a:srgbClr val="C39A3B"/>
                </a:solidFill>
                <a:latin typeface="Trade Gothic LT"/>
                <a:cs typeface="Trade Gothic LT"/>
              </a:rPr>
              <a:t/>
            </a:r>
            <a:br>
              <a:rPr lang="en-US" dirty="0">
                <a:solidFill>
                  <a:srgbClr val="C39A3B"/>
                </a:solidFill>
                <a:latin typeface="Trade Gothic LT"/>
                <a:cs typeface="Trade Gothic LT"/>
              </a:rPr>
            </a:b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Corso</a:t>
            </a:r>
            <a:endParaRPr lang="en-US" dirty="0">
              <a:solidFill>
                <a:srgbClr val="C39A3B"/>
              </a:solidFill>
              <a:latin typeface="Trade Gothic LT"/>
              <a:cs typeface="Trade Gothic LT"/>
            </a:endParaRPr>
          </a:p>
        </p:txBody>
      </p:sp>
    </p:spTree>
    <p:extLst>
      <p:ext uri="{BB962C8B-B14F-4D97-AF65-F5344CB8AC3E}">
        <p14:creationId xmlns:p14="http://schemas.microsoft.com/office/powerpoint/2010/main" val="366370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9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58579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DSC0119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319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1687Piccola Università Italian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1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54008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1714Piccola Università Italian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05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1707Piccola Università Italian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69500" cy="6646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51582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6322060"/>
              </p:ext>
            </p:extLst>
          </p:nvPr>
        </p:nvGraphicFramePr>
        <p:xfrm>
          <a:off x="0" y="1219200"/>
          <a:ext cx="9144000" cy="52210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TRIESTE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TROPEA</a:t>
                      </a:r>
                      <a:endParaRPr lang="it-IT" dirty="0"/>
                    </a:p>
                  </a:txBody>
                  <a:tcPr/>
                </a:tc>
              </a:tr>
              <a:tr h="4840011">
                <a:tc>
                  <a:txBody>
                    <a:bodyPr/>
                    <a:lstStyle/>
                    <a:p>
                      <a:r>
                        <a:rPr lang="it-IT" dirty="0" smtClean="0"/>
                        <a:t>Camere</a:t>
                      </a:r>
                      <a:r>
                        <a:rPr lang="it-IT" baseline="0" dirty="0" smtClean="0"/>
                        <a:t> doppie o triple con bagno in camera in un </a:t>
                      </a:r>
                      <a:r>
                        <a:rPr lang="it-IT" dirty="0" smtClean="0"/>
                        <a:t>Residence a</a:t>
                      </a:r>
                      <a:r>
                        <a:rPr lang="it-IT" baseline="0" dirty="0" smtClean="0"/>
                        <a:t> solo 5 min. </a:t>
                      </a:r>
                    </a:p>
                    <a:p>
                      <a:r>
                        <a:rPr lang="it-IT" baseline="0" dirty="0" smtClean="0"/>
                        <a:t>a piedi dalla scuola</a:t>
                      </a:r>
                    </a:p>
                    <a:p>
                      <a:endParaRPr lang="it-IT" baseline="0" dirty="0" smtClean="0"/>
                    </a:p>
                    <a:p>
                      <a:endParaRPr lang="it-IT" baseline="0" dirty="0" smtClean="0"/>
                    </a:p>
                    <a:p>
                      <a:endParaRPr lang="it-IT" baseline="0" dirty="0" smtClean="0"/>
                    </a:p>
                    <a:p>
                      <a:endParaRPr lang="it-IT" baseline="0" dirty="0" smtClean="0"/>
                    </a:p>
                    <a:p>
                      <a:endParaRPr lang="it-IT" baseline="0" dirty="0" smtClean="0"/>
                    </a:p>
                  </a:txBody>
                  <a:tcPr>
                    <a:pattFill prst="ltUpDiag">
                      <a:fgClr>
                        <a:schemeClr val="bg2"/>
                      </a:fgClr>
                      <a:bgClr>
                        <a:prstClr val="white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Camere</a:t>
                      </a:r>
                      <a:r>
                        <a:rPr lang="it-IT" baseline="0" dirty="0" smtClean="0"/>
                        <a:t> doppie in appartamenti condivisi o</a:t>
                      </a:r>
                    </a:p>
                    <a:p>
                      <a:r>
                        <a:rPr lang="it-IT" baseline="0" dirty="0" smtClean="0"/>
                        <a:t>Camere doppie o triple in monolocali</a:t>
                      </a:r>
                    </a:p>
                    <a:p>
                      <a:endParaRPr lang="it-IT" baseline="0" dirty="0" smtClean="0"/>
                    </a:p>
                    <a:p>
                      <a:endParaRPr lang="it-IT" baseline="0" dirty="0" smtClean="0"/>
                    </a:p>
                    <a:p>
                      <a:endParaRPr lang="it-IT" baseline="0" dirty="0" smtClean="0"/>
                    </a:p>
                    <a:p>
                      <a:endParaRPr lang="it-IT" baseline="0" dirty="0" smtClean="0"/>
                    </a:p>
                    <a:p>
                      <a:endParaRPr lang="it-IT" baseline="0" dirty="0" smtClean="0"/>
                    </a:p>
                  </a:txBody>
                  <a:tcPr>
                    <a:pattFill prst="ltUpDiag">
                      <a:fgClr>
                        <a:schemeClr val="accent1">
                          <a:tint val="40000"/>
                        </a:schemeClr>
                      </a:fgClr>
                      <a:bgClr>
                        <a:prstClr val="white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690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/>
            </a:r>
            <a:b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</a:b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Alloggio</a:t>
            </a:r>
            <a:endParaRPr lang="en-US" dirty="0"/>
          </a:p>
        </p:txBody>
      </p:sp>
      <p:pic>
        <p:nvPicPr>
          <p:cNvPr id="2" name="Immagine 1" descr="Schermata 2014-12-08 alle 19.41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88430"/>
            <a:ext cx="2854539" cy="1854970"/>
          </a:xfrm>
          <a:prstGeom prst="rect">
            <a:avLst/>
          </a:prstGeom>
        </p:spPr>
      </p:pic>
      <p:pic>
        <p:nvPicPr>
          <p:cNvPr id="5" name="Immagine 4" descr="Schermata 2014-12-08 alle 19.41.5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6841" y="4419600"/>
            <a:ext cx="2804159" cy="1947332"/>
          </a:xfrm>
          <a:prstGeom prst="rect">
            <a:avLst/>
          </a:prstGeom>
        </p:spPr>
      </p:pic>
      <p:pic>
        <p:nvPicPr>
          <p:cNvPr id="6" name="Immagine 5" descr="239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2667000"/>
            <a:ext cx="2590800" cy="3454400"/>
          </a:xfrm>
          <a:prstGeom prst="rect">
            <a:avLst/>
          </a:prstGeom>
        </p:spPr>
      </p:pic>
      <p:pic>
        <p:nvPicPr>
          <p:cNvPr id="7" name="Immagine 6" descr="257.JP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667000"/>
            <a:ext cx="3966072" cy="3429000"/>
          </a:xfrm>
          <a:prstGeom prst="rect">
            <a:avLst/>
          </a:prstGeom>
        </p:spPr>
      </p:pic>
      <p:pic>
        <p:nvPicPr>
          <p:cNvPr id="9" name="Immagine 8" descr="PM2_bagno (1).JP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743200"/>
            <a:ext cx="2184400" cy="3276600"/>
          </a:xfrm>
          <a:prstGeom prst="rect">
            <a:avLst/>
          </a:prstGeom>
        </p:spPr>
      </p:pic>
      <p:pic>
        <p:nvPicPr>
          <p:cNvPr id="10" name="Immagine 9" descr="PM2_camera 200pxl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5340" y="3481916"/>
            <a:ext cx="3014260" cy="2004483"/>
          </a:xfrm>
          <a:prstGeom prst="rect">
            <a:avLst/>
          </a:prstGeom>
        </p:spPr>
      </p:pic>
    </p:spTree>
  </p:cSld>
  <p:clrMapOvr>
    <a:masterClrMapping/>
  </p:clrMapOvr>
  <p:transition xmlns:p14="http://schemas.microsoft.com/office/powerpoint/2010/main" spd="slow">
    <p:randomBar dir="vert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/>
            </a:r>
            <a:b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</a:b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Attività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ed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escursioni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didattiche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a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Tropea</a:t>
            </a:r>
            <a:endParaRPr lang="en-US" dirty="0"/>
          </a:p>
        </p:txBody>
      </p:sp>
      <p:sp>
        <p:nvSpPr>
          <p:cNvPr id="3" name="Rettangolo 2"/>
          <p:cNvSpPr/>
          <p:nvPr/>
        </p:nvSpPr>
        <p:spPr>
          <a:xfrm>
            <a:off x="609600" y="2438400"/>
            <a:ext cx="7772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dirty="0" smtClean="0"/>
              <a:t>A Tropea offriamo delle attività e delle escursioni didattiche </a:t>
            </a:r>
          </a:p>
          <a:p>
            <a:pPr algn="ctr"/>
            <a:r>
              <a:rPr lang="it-IT" dirty="0" smtClean="0"/>
              <a:t>a </a:t>
            </a:r>
            <a:r>
              <a:rPr lang="it-IT" dirty="0"/>
              <a:t>livello </a:t>
            </a:r>
            <a:endParaRPr lang="it-IT" dirty="0" smtClean="0"/>
          </a:p>
          <a:p>
            <a:pPr algn="ctr"/>
            <a:r>
              <a:rPr lang="it-IT" dirty="0" smtClean="0"/>
              <a:t>naturalistico</a:t>
            </a:r>
            <a:r>
              <a:rPr lang="it-IT" dirty="0"/>
              <a:t>, </a:t>
            </a:r>
            <a:endParaRPr lang="it-IT" dirty="0" smtClean="0"/>
          </a:p>
          <a:p>
            <a:pPr algn="ctr"/>
            <a:r>
              <a:rPr lang="it-IT" dirty="0" smtClean="0"/>
              <a:t>paesaggistico</a:t>
            </a:r>
            <a:r>
              <a:rPr lang="it-IT" dirty="0"/>
              <a:t>, </a:t>
            </a:r>
            <a:endParaRPr lang="it-IT" dirty="0" smtClean="0"/>
          </a:p>
          <a:p>
            <a:pPr algn="ctr"/>
            <a:r>
              <a:rPr lang="it-IT" dirty="0" smtClean="0"/>
              <a:t>gastronomico</a:t>
            </a:r>
            <a:r>
              <a:rPr lang="it-IT" dirty="0"/>
              <a:t>, </a:t>
            </a:r>
            <a:endParaRPr lang="it-IT" dirty="0" smtClean="0"/>
          </a:p>
          <a:p>
            <a:pPr algn="ctr"/>
            <a:r>
              <a:rPr lang="it-IT" dirty="0" smtClean="0"/>
              <a:t>agro</a:t>
            </a:r>
            <a:r>
              <a:rPr lang="it-IT" dirty="0"/>
              <a:t>-alimentare e </a:t>
            </a:r>
            <a:endParaRPr lang="it-IT" dirty="0" smtClean="0"/>
          </a:p>
          <a:p>
            <a:pPr algn="ctr"/>
            <a:r>
              <a:rPr lang="it-IT" dirty="0" smtClean="0"/>
              <a:t>archeologico</a:t>
            </a:r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88776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4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13566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SC0122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67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31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0041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34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0041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39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00413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58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626" y="-76200"/>
            <a:ext cx="9167626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800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66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6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03.05.2014 12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6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03.05.2014 15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6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03.05.2014 17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6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03.05.2014 20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8465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03.05.2014 24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66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porton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860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6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>
                <a:solidFill>
                  <a:srgbClr val="C39A3B"/>
                </a:solidFill>
                <a:latin typeface="Trade Gothic LT"/>
                <a:cs typeface="Trade Gothic LT"/>
              </a:rPr>
              <a:t>Projektwoche</a:t>
            </a:r>
            <a:r>
              <a:rPr lang="en-US" dirty="0">
                <a:solidFill>
                  <a:srgbClr val="C39A3B"/>
                </a:solidFill>
                <a:latin typeface="Trade Gothic LT"/>
                <a:cs typeface="Trade Gothic LT"/>
              </a:rPr>
              <a:t> –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Sprachwoche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/>
            </a:r>
            <a:b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</a:b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Attività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ed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escursioni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didattiche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a Trieste</a:t>
            </a:r>
            <a:endParaRPr lang="en-US" dirty="0"/>
          </a:p>
        </p:txBody>
      </p:sp>
      <p:sp>
        <p:nvSpPr>
          <p:cNvPr id="3" name="Rettangolo 2"/>
          <p:cNvSpPr/>
          <p:nvPr/>
        </p:nvSpPr>
        <p:spPr>
          <a:xfrm>
            <a:off x="2286000" y="2274838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dirty="0"/>
              <a:t>A </a:t>
            </a:r>
            <a:r>
              <a:rPr lang="it-IT" dirty="0" smtClean="0"/>
              <a:t>Trieste offriamo </a:t>
            </a:r>
            <a:r>
              <a:rPr lang="it-IT" dirty="0"/>
              <a:t>delle attività e delle escursioni didattiche </a:t>
            </a:r>
          </a:p>
          <a:p>
            <a:pPr algn="ctr"/>
            <a:r>
              <a:rPr lang="it-IT" dirty="0"/>
              <a:t>a livello </a:t>
            </a:r>
          </a:p>
          <a:p>
            <a:pPr algn="ctr"/>
            <a:r>
              <a:rPr lang="it-IT" dirty="0"/>
              <a:t>naturalistico, </a:t>
            </a:r>
          </a:p>
          <a:p>
            <a:pPr algn="ctr"/>
            <a:r>
              <a:rPr lang="it-IT" dirty="0" smtClean="0"/>
              <a:t>enogastronomico</a:t>
            </a:r>
            <a:r>
              <a:rPr lang="it-IT" dirty="0"/>
              <a:t>, </a:t>
            </a:r>
          </a:p>
          <a:p>
            <a:pPr algn="ctr"/>
            <a:r>
              <a:rPr lang="it-IT" dirty="0"/>
              <a:t>agro-</a:t>
            </a:r>
            <a:r>
              <a:rPr lang="it-IT" dirty="0" smtClean="0"/>
              <a:t>alimentare </a:t>
            </a:r>
            <a:endParaRPr lang="it-IT" dirty="0"/>
          </a:p>
          <a:p>
            <a:pPr algn="ctr"/>
            <a:r>
              <a:rPr lang="it-IT" dirty="0" smtClean="0"/>
              <a:t>archeologico e </a:t>
            </a:r>
          </a:p>
          <a:p>
            <a:pPr algn="ctr"/>
            <a:r>
              <a:rPr lang="it-IT" dirty="0" smtClean="0"/>
              <a:t>scientifico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4717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xmlns:p14="http://schemas.microsoft.com/office/powerpoint/2010/main"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lly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69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046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049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049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3" name="Immagine 2" descr="IMG_050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600200"/>
            <a:ext cx="48768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193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40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2317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2550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255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-76200"/>
            <a:ext cx="5727561" cy="723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08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2578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73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260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59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G_011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0" y="228599"/>
            <a:ext cx="4648200" cy="6223209"/>
          </a:xfrm>
          <a:prstGeom prst="rect">
            <a:avLst/>
          </a:prstGeom>
        </p:spPr>
      </p:pic>
      <p:pic>
        <p:nvPicPr>
          <p:cNvPr id="3" name="Immagine 2" descr="3cb8d0148d1891cc78b969df64692aef_95617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414" y="2514600"/>
            <a:ext cx="4970186" cy="334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19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0"/>
            <a:ext cx="58293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156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049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22"/>
            <a:ext cx="9144000" cy="6829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917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visita guidat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158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G_025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" y="27282"/>
            <a:ext cx="9145260" cy="683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1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bolan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228600"/>
            <a:ext cx="9570470" cy="646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9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cividale.tempietto_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0"/>
            <a:ext cx="5113194" cy="6858000"/>
          </a:xfrm>
          <a:prstGeom prst="rect">
            <a:avLst/>
          </a:prstGeom>
        </p:spPr>
      </p:pic>
      <p:pic>
        <p:nvPicPr>
          <p:cNvPr id="3" name="Immagine 2" descr="apr 2014 Streaming foto - 00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08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dsc_7887_tram_8x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-76200"/>
            <a:ext cx="4724400" cy="7051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113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457200" y="22541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Aggiornamento per </a:t>
            </a:r>
            <a:r>
              <a:rPr lang="en-US" dirty="0" err="1" smtClean="0">
                <a:solidFill>
                  <a:srgbClr val="C39A3B"/>
                </a:solidFill>
                <a:latin typeface="Trade Gothic LT"/>
                <a:cs typeface="Trade Gothic LT"/>
              </a:rPr>
              <a:t>insegnanti</a:t>
            </a:r>
            <a:r>
              <a:rPr lang="en-US" dirty="0" smtClean="0">
                <a:solidFill>
                  <a:srgbClr val="C39A3B"/>
                </a:solidFill>
                <a:latin typeface="Trade Gothic LT"/>
                <a:cs typeface="Trade Gothic LT"/>
              </a:rPr>
              <a:t> LS</a:t>
            </a:r>
            <a:endParaRPr lang="en-US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2447447584"/>
              </p:ext>
            </p:extLst>
          </p:nvPr>
        </p:nvGraphicFramePr>
        <p:xfrm>
          <a:off x="0" y="1219200"/>
          <a:ext cx="9144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54412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xmlns:p14="http://schemas.microsoft.com/office/powerpoint/2010/main" spd="slow">
        <p:blinds dir="vert"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04-02 at 5.48.59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397" y="0"/>
            <a:ext cx="6249206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3810000"/>
            <a:ext cx="6705600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36000" algn="ctr"/>
            <a:r>
              <a:rPr lang="en-US" sz="4000" b="1" dirty="0" smtClean="0">
                <a:ln w="50800"/>
                <a:solidFill>
                  <a:srgbClr val="C39A3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radeGothic LT"/>
                <a:cs typeface="Phosphate Inline"/>
              </a:rPr>
              <a:t>Vi </a:t>
            </a:r>
            <a:r>
              <a:rPr lang="en-US" sz="4000" b="1" dirty="0" err="1" smtClean="0">
                <a:ln w="50800"/>
                <a:solidFill>
                  <a:srgbClr val="C39A3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radeGothic LT"/>
                <a:cs typeface="Phosphate Inline"/>
              </a:rPr>
              <a:t>aspettiamo</a:t>
            </a:r>
            <a:r>
              <a:rPr lang="en-US" sz="4000" b="1" dirty="0" smtClean="0">
                <a:ln w="50800"/>
                <a:solidFill>
                  <a:srgbClr val="C39A3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radeGothic LT"/>
                <a:cs typeface="Phosphate Inline"/>
              </a:rPr>
              <a:t> a </a:t>
            </a:r>
          </a:p>
          <a:p>
            <a:pPr marL="36000" algn="ctr"/>
            <a:r>
              <a:rPr lang="en-US" sz="4000" b="1" dirty="0" smtClean="0">
                <a:ln w="50800"/>
                <a:solidFill>
                  <a:srgbClr val="C39A3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radeGothic LT"/>
                <a:cs typeface="Phosphate Inline"/>
              </a:rPr>
              <a:t>Trieste o a </a:t>
            </a:r>
            <a:r>
              <a:rPr lang="en-US" sz="4000" b="1" dirty="0" err="1" smtClean="0">
                <a:ln w="50800"/>
                <a:solidFill>
                  <a:srgbClr val="C39A3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radeGothic LT"/>
                <a:cs typeface="Phosphate Inline"/>
              </a:rPr>
              <a:t>Tropea</a:t>
            </a:r>
            <a:r>
              <a:rPr lang="en-US" sz="4000" b="1" dirty="0" smtClean="0">
                <a:ln w="50800"/>
                <a:solidFill>
                  <a:srgbClr val="C39A3B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latin typeface="TradeGothic LT"/>
                <a:cs typeface="Phosphate Inline"/>
              </a:rPr>
              <a:t>!</a:t>
            </a:r>
            <a:endParaRPr lang="en-US" sz="4000" b="1" dirty="0">
              <a:ln w="50800"/>
              <a:solidFill>
                <a:srgbClr val="C39A3B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  <a:latin typeface="TradeGothic LT"/>
              <a:cs typeface="Phosphate Inline"/>
            </a:endParaRPr>
          </a:p>
        </p:txBody>
      </p:sp>
    </p:spTree>
    <p:extLst>
      <p:ext uri="{BB962C8B-B14F-4D97-AF65-F5344CB8AC3E}">
        <p14:creationId xmlns:p14="http://schemas.microsoft.com/office/powerpoint/2010/main" val="3565926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ourse">
  <a:themeElements>
    <a:clrScheme name="Forma d'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23AB631-2C77-48E2-965F-5E9DD099092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9808</TotalTime>
  <Words>1113</Words>
  <Application>Microsoft Macintosh PowerPoint</Application>
  <PresentationFormat>Presentazione su schermo (4:3)</PresentationFormat>
  <Paragraphs>212</Paragraphs>
  <Slides>63</Slides>
  <Notes>19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63</vt:i4>
      </vt:variant>
    </vt:vector>
  </HeadingPairs>
  <TitlesOfParts>
    <vt:vector size="65" baseType="lpstr">
      <vt:lpstr>Custom Design</vt:lpstr>
      <vt:lpstr>Concourse</vt:lpstr>
      <vt:lpstr>Presentazione di PowerPoint</vt:lpstr>
      <vt:lpstr>Agenda</vt:lpstr>
      <vt:lpstr>Storia della scuola </vt:lpstr>
      <vt:lpstr>Presentazione di PowerPoint</vt:lpstr>
      <vt:lpstr>Presentazione di PowerPoint</vt:lpstr>
      <vt:lpstr>Le nostre sedi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La nostra filosofia  </vt:lpstr>
      <vt:lpstr>La nostra filosofia</vt:lpstr>
      <vt:lpstr>La nostra filosofia</vt:lpstr>
      <vt:lpstr>La nostra filosofia</vt:lpstr>
      <vt:lpstr>La nostra filosofia</vt:lpstr>
      <vt:lpstr>Projektwoche – Sprachwoche Iscrizione</vt:lpstr>
      <vt:lpstr>Projektwoche – Sprachwoche Iscrizione</vt:lpstr>
      <vt:lpstr>Projektwoche – Sprachwoche Iscrizione</vt:lpstr>
      <vt:lpstr>Projektwoche – Sprachwoche</vt:lpstr>
      <vt:lpstr>Projektwoche – Sprachwoche Iscrizione</vt:lpstr>
      <vt:lpstr>Projektwoche – Sprachwoche Corso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Projektwoche – Sprachwoche Alloggio</vt:lpstr>
      <vt:lpstr>Projektwoche – Sprachwoche Attività ed escursioni didattiche a Tropea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Projektwoche – Sprachwoche Attività ed escursioni didattiche a Trieste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Aggiornamento per insegnanti LS</vt:lpstr>
      <vt:lpstr>Presentazione di PowerPoint</vt:lpstr>
    </vt:vector>
  </TitlesOfParts>
  <Company>University of San Diego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[Business Communication]</dc:title>
  <dc:creator>Joseph Smits</dc:creator>
  <cp:lastModifiedBy>Amministratore</cp:lastModifiedBy>
  <cp:revision>268</cp:revision>
  <cp:lastPrinted>2013-03-12T21:49:53Z</cp:lastPrinted>
  <dcterms:created xsi:type="dcterms:W3CDTF">2014-04-02T12:36:42Z</dcterms:created>
  <dcterms:modified xsi:type="dcterms:W3CDTF">2019-06-11T10:52:17Z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TC103853799990</vt:lpwstr>
  </property>
</Properties>
</file>